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8" r:id="rId1"/>
  </p:sldMasterIdLst>
  <p:sldIdLst>
    <p:sldId id="256" r:id="rId2"/>
    <p:sldId id="257" r:id="rId3"/>
    <p:sldId id="259" r:id="rId4"/>
    <p:sldId id="265" r:id="rId5"/>
    <p:sldId id="258" r:id="rId6"/>
    <p:sldId id="260" r:id="rId7"/>
    <p:sldId id="277" r:id="rId8"/>
    <p:sldId id="278" r:id="rId9"/>
    <p:sldId id="261" r:id="rId10"/>
    <p:sldId id="262" r:id="rId11"/>
    <p:sldId id="279" r:id="rId12"/>
    <p:sldId id="263" r:id="rId13"/>
    <p:sldId id="264" r:id="rId14"/>
    <p:sldId id="266" r:id="rId15"/>
    <p:sldId id="269" r:id="rId16"/>
    <p:sldId id="267" r:id="rId17"/>
    <p:sldId id="268" r:id="rId18"/>
    <p:sldId id="283" r:id="rId19"/>
    <p:sldId id="284" r:id="rId20"/>
    <p:sldId id="282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hyperlink" Target="https://finance.yahoo.com/quote/CSV/history" TargetMode="Externa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6" Type="http://schemas.openxmlformats.org/officeDocument/2006/relationships/image" Target="../media/image37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finance.yahoo.com/quote/CSV/history" TargetMode="External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6" Type="http://schemas.openxmlformats.org/officeDocument/2006/relationships/image" Target="../media/image37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AFBE17-7BC7-4A3D-BB92-EC2B8062433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9AFF48-F9F1-43B7-8A6A-3B42CEDBBE61}">
      <dgm:prSet/>
      <dgm:spPr/>
      <dgm:t>
        <a:bodyPr/>
        <a:lstStyle/>
        <a:p>
          <a:r>
            <a:rPr lang="en-US"/>
            <a:t>STOCK MARKET SERVES AS AN INDICATOR OF ECONOMY STATUS</a:t>
          </a:r>
        </a:p>
      </dgm:t>
    </dgm:pt>
    <dgm:pt modelId="{9721E0B1-0B0E-45A9-8334-A959042F4B3F}" type="parTrans" cxnId="{A8B9E9A7-759F-4548-9305-70F991ED48CC}">
      <dgm:prSet/>
      <dgm:spPr/>
      <dgm:t>
        <a:bodyPr/>
        <a:lstStyle/>
        <a:p>
          <a:endParaRPr lang="en-US"/>
        </a:p>
      </dgm:t>
    </dgm:pt>
    <dgm:pt modelId="{5F6A0866-FB25-4271-95A2-FFECB0517D7C}" type="sibTrans" cxnId="{A8B9E9A7-759F-4548-9305-70F991ED48CC}">
      <dgm:prSet/>
      <dgm:spPr/>
      <dgm:t>
        <a:bodyPr/>
        <a:lstStyle/>
        <a:p>
          <a:endParaRPr lang="en-US"/>
        </a:p>
      </dgm:t>
    </dgm:pt>
    <dgm:pt modelId="{1923BEA9-BE07-4116-886B-4D24DE282670}">
      <dgm:prSet/>
      <dgm:spPr/>
      <dgm:t>
        <a:bodyPr/>
        <a:lstStyle/>
        <a:p>
          <a:r>
            <a:rPr lang="en-US"/>
            <a:t>STANDARD &amp; POOR’S 500 INDEX BASED ON 500 LARGEST COMPANIES</a:t>
          </a:r>
        </a:p>
      </dgm:t>
    </dgm:pt>
    <dgm:pt modelId="{BD088A02-80A8-44D9-8883-1D58EB1FB3C5}" type="parTrans" cxnId="{65F0E695-B240-4709-A3CC-D62C7CE28FEA}">
      <dgm:prSet/>
      <dgm:spPr/>
      <dgm:t>
        <a:bodyPr/>
        <a:lstStyle/>
        <a:p>
          <a:endParaRPr lang="en-US"/>
        </a:p>
      </dgm:t>
    </dgm:pt>
    <dgm:pt modelId="{A502EFD1-0176-4216-96A9-9B2D2EE9F1A3}" type="sibTrans" cxnId="{65F0E695-B240-4709-A3CC-D62C7CE28FEA}">
      <dgm:prSet/>
      <dgm:spPr/>
      <dgm:t>
        <a:bodyPr/>
        <a:lstStyle/>
        <a:p>
          <a:endParaRPr lang="en-US"/>
        </a:p>
      </dgm:t>
    </dgm:pt>
    <dgm:pt modelId="{51C551D3-FC27-4C00-8023-C1A86DDF5CAE}">
      <dgm:prSet/>
      <dgm:spPr/>
      <dgm:t>
        <a:bodyPr/>
        <a:lstStyle/>
        <a:p>
          <a:r>
            <a:rPr lang="en-US"/>
            <a:t>PREDICTING STOCKS ASSISTS INVESTORS IDENTIFY BEST COMPANIES FOR INVESTING </a:t>
          </a:r>
        </a:p>
      </dgm:t>
    </dgm:pt>
    <dgm:pt modelId="{46CA1929-F029-4291-9163-4803D0A660E2}" type="parTrans" cxnId="{40F825AB-60CD-412E-A426-A298219E492A}">
      <dgm:prSet/>
      <dgm:spPr/>
      <dgm:t>
        <a:bodyPr/>
        <a:lstStyle/>
        <a:p>
          <a:endParaRPr lang="en-US"/>
        </a:p>
      </dgm:t>
    </dgm:pt>
    <dgm:pt modelId="{A835E398-E375-4300-8C17-B088E2A55170}" type="sibTrans" cxnId="{40F825AB-60CD-412E-A426-A298219E492A}">
      <dgm:prSet/>
      <dgm:spPr/>
      <dgm:t>
        <a:bodyPr/>
        <a:lstStyle/>
        <a:p>
          <a:endParaRPr lang="en-US"/>
        </a:p>
      </dgm:t>
    </dgm:pt>
    <dgm:pt modelId="{DADF7586-B002-4BAD-829F-78BF64D63BEF}">
      <dgm:prSet/>
      <dgm:spPr/>
      <dgm:t>
        <a:bodyPr/>
        <a:lstStyle/>
        <a:p>
          <a:r>
            <a:rPr lang="en-US"/>
            <a:t>COMPLEX TASK THAT CAN HELP LOSE OR GAIN MONEY</a:t>
          </a:r>
        </a:p>
      </dgm:t>
    </dgm:pt>
    <dgm:pt modelId="{410006ED-75CE-4E52-A07B-0BE2F90EFD05}" type="parTrans" cxnId="{9ECB2B7E-552B-4662-808E-4704719FD9D0}">
      <dgm:prSet/>
      <dgm:spPr/>
      <dgm:t>
        <a:bodyPr/>
        <a:lstStyle/>
        <a:p>
          <a:endParaRPr lang="en-US"/>
        </a:p>
      </dgm:t>
    </dgm:pt>
    <dgm:pt modelId="{5F2F3396-6B4A-45B7-BC46-CCADDF93E5DC}" type="sibTrans" cxnId="{9ECB2B7E-552B-4662-808E-4704719FD9D0}">
      <dgm:prSet/>
      <dgm:spPr/>
      <dgm:t>
        <a:bodyPr/>
        <a:lstStyle/>
        <a:p>
          <a:endParaRPr lang="en-US"/>
        </a:p>
      </dgm:t>
    </dgm:pt>
    <dgm:pt modelId="{010DCFBA-811A-4C77-9B44-FB04F749D99E}">
      <dgm:prSet/>
      <dgm:spPr/>
      <dgm:t>
        <a:bodyPr/>
        <a:lstStyle/>
        <a:p>
          <a:r>
            <a:rPr lang="en-US"/>
            <a:t>STOCK MARKET CAN BE INTIMIDATING BUT PREDICTIVE ANALYTICS CAN ASSIST</a:t>
          </a:r>
        </a:p>
      </dgm:t>
    </dgm:pt>
    <dgm:pt modelId="{D4F04CB3-D11F-4698-8B16-F2EC8F40F63F}" type="parTrans" cxnId="{4ECC85E9-6835-4629-A9AC-F9B5B5211835}">
      <dgm:prSet/>
      <dgm:spPr/>
      <dgm:t>
        <a:bodyPr/>
        <a:lstStyle/>
        <a:p>
          <a:endParaRPr lang="en-US"/>
        </a:p>
      </dgm:t>
    </dgm:pt>
    <dgm:pt modelId="{F058611F-EAA9-4B9E-B963-65D2C7676A7A}" type="sibTrans" cxnId="{4ECC85E9-6835-4629-A9AC-F9B5B5211835}">
      <dgm:prSet/>
      <dgm:spPr/>
      <dgm:t>
        <a:bodyPr/>
        <a:lstStyle/>
        <a:p>
          <a:endParaRPr lang="en-US"/>
        </a:p>
      </dgm:t>
    </dgm:pt>
    <dgm:pt modelId="{A533DED6-1272-4629-B1FE-18A1870E402E}" type="pres">
      <dgm:prSet presAssocID="{1CAFBE17-7BC7-4A3D-BB92-EC2B8062433B}" presName="root" presStyleCnt="0">
        <dgm:presLayoutVars>
          <dgm:dir/>
          <dgm:resizeHandles val="exact"/>
        </dgm:presLayoutVars>
      </dgm:prSet>
      <dgm:spPr/>
    </dgm:pt>
    <dgm:pt modelId="{4B574BAF-2382-47C5-9E3E-4C63C15E77AC}" type="pres">
      <dgm:prSet presAssocID="{619AFF48-F9F1-43B7-8A6A-3B42CEDBBE61}" presName="compNode" presStyleCnt="0"/>
      <dgm:spPr/>
    </dgm:pt>
    <dgm:pt modelId="{CAB17A37-C88C-4D9F-8F6C-A14460421750}" type="pres">
      <dgm:prSet presAssocID="{619AFF48-F9F1-43B7-8A6A-3B42CEDBBE61}" presName="bgRect" presStyleLbl="bgShp" presStyleIdx="0" presStyleCnt="5"/>
      <dgm:spPr/>
    </dgm:pt>
    <dgm:pt modelId="{6FAF703E-8190-4FC1-B3CA-C0A94EBE3641}" type="pres">
      <dgm:prSet presAssocID="{619AFF48-F9F1-43B7-8A6A-3B42CEDBBE6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ck Up"/>
        </a:ext>
      </dgm:extLst>
    </dgm:pt>
    <dgm:pt modelId="{F8AB856A-1A76-4765-AD93-AC414F6C1357}" type="pres">
      <dgm:prSet presAssocID="{619AFF48-F9F1-43B7-8A6A-3B42CEDBBE61}" presName="spaceRect" presStyleCnt="0"/>
      <dgm:spPr/>
    </dgm:pt>
    <dgm:pt modelId="{F7253945-8571-4643-B3B0-5360CC3B78AF}" type="pres">
      <dgm:prSet presAssocID="{619AFF48-F9F1-43B7-8A6A-3B42CEDBBE61}" presName="parTx" presStyleLbl="revTx" presStyleIdx="0" presStyleCnt="5">
        <dgm:presLayoutVars>
          <dgm:chMax val="0"/>
          <dgm:chPref val="0"/>
        </dgm:presLayoutVars>
      </dgm:prSet>
      <dgm:spPr/>
    </dgm:pt>
    <dgm:pt modelId="{15EC374D-AE12-4B8C-8926-736E5008EBA7}" type="pres">
      <dgm:prSet presAssocID="{5F6A0866-FB25-4271-95A2-FFECB0517D7C}" presName="sibTrans" presStyleCnt="0"/>
      <dgm:spPr/>
    </dgm:pt>
    <dgm:pt modelId="{D0B3AD5D-EE58-4CB1-B9A1-A0AAC707ECBA}" type="pres">
      <dgm:prSet presAssocID="{1923BEA9-BE07-4116-886B-4D24DE282670}" presName="compNode" presStyleCnt="0"/>
      <dgm:spPr/>
    </dgm:pt>
    <dgm:pt modelId="{EABC7171-1102-4B42-BBE2-C4784954ED43}" type="pres">
      <dgm:prSet presAssocID="{1923BEA9-BE07-4116-886B-4D24DE282670}" presName="bgRect" presStyleLbl="bgShp" presStyleIdx="1" presStyleCnt="5"/>
      <dgm:spPr/>
    </dgm:pt>
    <dgm:pt modelId="{4AAB56D8-3E79-445B-9CFF-73B636950149}" type="pres">
      <dgm:prSet presAssocID="{1923BEA9-BE07-4116-886B-4D24DE28267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6C3D22C-7A40-4693-B625-27442CAFFBF9}" type="pres">
      <dgm:prSet presAssocID="{1923BEA9-BE07-4116-886B-4D24DE282670}" presName="spaceRect" presStyleCnt="0"/>
      <dgm:spPr/>
    </dgm:pt>
    <dgm:pt modelId="{CB3BF432-4057-4A63-B177-3588193BB68B}" type="pres">
      <dgm:prSet presAssocID="{1923BEA9-BE07-4116-886B-4D24DE282670}" presName="parTx" presStyleLbl="revTx" presStyleIdx="1" presStyleCnt="5">
        <dgm:presLayoutVars>
          <dgm:chMax val="0"/>
          <dgm:chPref val="0"/>
        </dgm:presLayoutVars>
      </dgm:prSet>
      <dgm:spPr/>
    </dgm:pt>
    <dgm:pt modelId="{6A777D7F-0FA9-40A3-AE15-68E860FD29EC}" type="pres">
      <dgm:prSet presAssocID="{A502EFD1-0176-4216-96A9-9B2D2EE9F1A3}" presName="sibTrans" presStyleCnt="0"/>
      <dgm:spPr/>
    </dgm:pt>
    <dgm:pt modelId="{9B23B5A0-BC17-448B-BD74-0D44270CF06F}" type="pres">
      <dgm:prSet presAssocID="{51C551D3-FC27-4C00-8023-C1A86DDF5CAE}" presName="compNode" presStyleCnt="0"/>
      <dgm:spPr/>
    </dgm:pt>
    <dgm:pt modelId="{A18D1BD7-7CC9-4CC9-BC0E-A8F0A8D515E5}" type="pres">
      <dgm:prSet presAssocID="{51C551D3-FC27-4C00-8023-C1A86DDF5CAE}" presName="bgRect" presStyleLbl="bgShp" presStyleIdx="2" presStyleCnt="5"/>
      <dgm:spPr/>
    </dgm:pt>
    <dgm:pt modelId="{DD92F8BD-1B04-48BC-8F10-A398778A3CAA}" type="pres">
      <dgm:prSet presAssocID="{51C551D3-FC27-4C00-8023-C1A86DDF5CA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ruitment Management"/>
        </a:ext>
      </dgm:extLst>
    </dgm:pt>
    <dgm:pt modelId="{5A0E5D27-20A7-4025-9E76-E80CE4AC70BA}" type="pres">
      <dgm:prSet presAssocID="{51C551D3-FC27-4C00-8023-C1A86DDF5CAE}" presName="spaceRect" presStyleCnt="0"/>
      <dgm:spPr/>
    </dgm:pt>
    <dgm:pt modelId="{7EA50E54-21BE-4CDD-8655-BCCB1C700F07}" type="pres">
      <dgm:prSet presAssocID="{51C551D3-FC27-4C00-8023-C1A86DDF5CAE}" presName="parTx" presStyleLbl="revTx" presStyleIdx="2" presStyleCnt="5">
        <dgm:presLayoutVars>
          <dgm:chMax val="0"/>
          <dgm:chPref val="0"/>
        </dgm:presLayoutVars>
      </dgm:prSet>
      <dgm:spPr/>
    </dgm:pt>
    <dgm:pt modelId="{B79700E8-3062-4CA3-A28A-E8F9F173934F}" type="pres">
      <dgm:prSet presAssocID="{A835E398-E375-4300-8C17-B088E2A55170}" presName="sibTrans" presStyleCnt="0"/>
      <dgm:spPr/>
    </dgm:pt>
    <dgm:pt modelId="{89AB0664-0071-40F9-9D76-562E2B29CCDE}" type="pres">
      <dgm:prSet presAssocID="{DADF7586-B002-4BAD-829F-78BF64D63BEF}" presName="compNode" presStyleCnt="0"/>
      <dgm:spPr/>
    </dgm:pt>
    <dgm:pt modelId="{B592E43A-721A-49AF-8EE6-99126A5E653D}" type="pres">
      <dgm:prSet presAssocID="{DADF7586-B002-4BAD-829F-78BF64D63BEF}" presName="bgRect" presStyleLbl="bgShp" presStyleIdx="3" presStyleCnt="5"/>
      <dgm:spPr/>
    </dgm:pt>
    <dgm:pt modelId="{E23F9D0C-46D9-4FDC-B9FF-BE4BE8466AE8}" type="pres">
      <dgm:prSet presAssocID="{DADF7586-B002-4BAD-829F-78BF64D63BE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 Secure"/>
        </a:ext>
      </dgm:extLst>
    </dgm:pt>
    <dgm:pt modelId="{6FF674DB-0B75-45DF-8CED-7BED8594EFAA}" type="pres">
      <dgm:prSet presAssocID="{DADF7586-B002-4BAD-829F-78BF64D63BEF}" presName="spaceRect" presStyleCnt="0"/>
      <dgm:spPr/>
    </dgm:pt>
    <dgm:pt modelId="{7A38194E-4638-4895-849C-B7ECCF2EB697}" type="pres">
      <dgm:prSet presAssocID="{DADF7586-B002-4BAD-829F-78BF64D63BEF}" presName="parTx" presStyleLbl="revTx" presStyleIdx="3" presStyleCnt="5">
        <dgm:presLayoutVars>
          <dgm:chMax val="0"/>
          <dgm:chPref val="0"/>
        </dgm:presLayoutVars>
      </dgm:prSet>
      <dgm:spPr/>
    </dgm:pt>
    <dgm:pt modelId="{AB12AB31-2B8F-4E6A-82A3-39BDBD1D6E3E}" type="pres">
      <dgm:prSet presAssocID="{5F2F3396-6B4A-45B7-BC46-CCADDF93E5DC}" presName="sibTrans" presStyleCnt="0"/>
      <dgm:spPr/>
    </dgm:pt>
    <dgm:pt modelId="{7952D6D1-A70C-4D83-B265-D3D9A8B4DA99}" type="pres">
      <dgm:prSet presAssocID="{010DCFBA-811A-4C77-9B44-FB04F749D99E}" presName="compNode" presStyleCnt="0"/>
      <dgm:spPr/>
    </dgm:pt>
    <dgm:pt modelId="{16A1B9AA-CD53-4BD7-890B-C5DA6E8FE598}" type="pres">
      <dgm:prSet presAssocID="{010DCFBA-811A-4C77-9B44-FB04F749D99E}" presName="bgRect" presStyleLbl="bgShp" presStyleIdx="4" presStyleCnt="5"/>
      <dgm:spPr/>
    </dgm:pt>
    <dgm:pt modelId="{145B9F5B-C4B1-499C-A811-6FA23B124439}" type="pres">
      <dgm:prSet presAssocID="{010DCFBA-811A-4C77-9B44-FB04F749D99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nancial"/>
        </a:ext>
      </dgm:extLst>
    </dgm:pt>
    <dgm:pt modelId="{61FDA636-DC3E-4748-8CD9-57B56C9EEB7A}" type="pres">
      <dgm:prSet presAssocID="{010DCFBA-811A-4C77-9B44-FB04F749D99E}" presName="spaceRect" presStyleCnt="0"/>
      <dgm:spPr/>
    </dgm:pt>
    <dgm:pt modelId="{FB72D8F4-146E-4D2F-82C5-2DD07E0F0463}" type="pres">
      <dgm:prSet presAssocID="{010DCFBA-811A-4C77-9B44-FB04F749D99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CAACF36-A33A-4E4B-8311-EFC01D4BEEE1}" type="presOf" srcId="{619AFF48-F9F1-43B7-8A6A-3B42CEDBBE61}" destId="{F7253945-8571-4643-B3B0-5360CC3B78AF}" srcOrd="0" destOrd="0" presId="urn:microsoft.com/office/officeart/2018/2/layout/IconVerticalSolidList"/>
    <dgm:cxn modelId="{368A3151-1435-4F29-953D-098B8A995D9C}" type="presOf" srcId="{1CAFBE17-7BC7-4A3D-BB92-EC2B8062433B}" destId="{A533DED6-1272-4629-B1FE-18A1870E402E}" srcOrd="0" destOrd="0" presId="urn:microsoft.com/office/officeart/2018/2/layout/IconVerticalSolidList"/>
    <dgm:cxn modelId="{9ECB2B7E-552B-4662-808E-4704719FD9D0}" srcId="{1CAFBE17-7BC7-4A3D-BB92-EC2B8062433B}" destId="{DADF7586-B002-4BAD-829F-78BF64D63BEF}" srcOrd="3" destOrd="0" parTransId="{410006ED-75CE-4E52-A07B-0BE2F90EFD05}" sibTransId="{5F2F3396-6B4A-45B7-BC46-CCADDF93E5DC}"/>
    <dgm:cxn modelId="{65F0E695-B240-4709-A3CC-D62C7CE28FEA}" srcId="{1CAFBE17-7BC7-4A3D-BB92-EC2B8062433B}" destId="{1923BEA9-BE07-4116-886B-4D24DE282670}" srcOrd="1" destOrd="0" parTransId="{BD088A02-80A8-44D9-8883-1D58EB1FB3C5}" sibTransId="{A502EFD1-0176-4216-96A9-9B2D2EE9F1A3}"/>
    <dgm:cxn modelId="{5BAC12A4-F9D3-4F79-AB5A-53186359F631}" type="presOf" srcId="{1923BEA9-BE07-4116-886B-4D24DE282670}" destId="{CB3BF432-4057-4A63-B177-3588193BB68B}" srcOrd="0" destOrd="0" presId="urn:microsoft.com/office/officeart/2018/2/layout/IconVerticalSolidList"/>
    <dgm:cxn modelId="{A8B9E9A7-759F-4548-9305-70F991ED48CC}" srcId="{1CAFBE17-7BC7-4A3D-BB92-EC2B8062433B}" destId="{619AFF48-F9F1-43B7-8A6A-3B42CEDBBE61}" srcOrd="0" destOrd="0" parTransId="{9721E0B1-0B0E-45A9-8334-A959042F4B3F}" sibTransId="{5F6A0866-FB25-4271-95A2-FFECB0517D7C}"/>
    <dgm:cxn modelId="{40F825AB-60CD-412E-A426-A298219E492A}" srcId="{1CAFBE17-7BC7-4A3D-BB92-EC2B8062433B}" destId="{51C551D3-FC27-4C00-8023-C1A86DDF5CAE}" srcOrd="2" destOrd="0" parTransId="{46CA1929-F029-4291-9163-4803D0A660E2}" sibTransId="{A835E398-E375-4300-8C17-B088E2A55170}"/>
    <dgm:cxn modelId="{972EC9AB-843B-444D-AFE7-82F80973841E}" type="presOf" srcId="{010DCFBA-811A-4C77-9B44-FB04F749D99E}" destId="{FB72D8F4-146E-4D2F-82C5-2DD07E0F0463}" srcOrd="0" destOrd="0" presId="urn:microsoft.com/office/officeart/2018/2/layout/IconVerticalSolidList"/>
    <dgm:cxn modelId="{B4F530D1-54B7-4252-8C4D-DEB69EFF477B}" type="presOf" srcId="{DADF7586-B002-4BAD-829F-78BF64D63BEF}" destId="{7A38194E-4638-4895-849C-B7ECCF2EB697}" srcOrd="0" destOrd="0" presId="urn:microsoft.com/office/officeart/2018/2/layout/IconVerticalSolidList"/>
    <dgm:cxn modelId="{4ECC85E9-6835-4629-A9AC-F9B5B5211835}" srcId="{1CAFBE17-7BC7-4A3D-BB92-EC2B8062433B}" destId="{010DCFBA-811A-4C77-9B44-FB04F749D99E}" srcOrd="4" destOrd="0" parTransId="{D4F04CB3-D11F-4698-8B16-F2EC8F40F63F}" sibTransId="{F058611F-EAA9-4B9E-B963-65D2C7676A7A}"/>
    <dgm:cxn modelId="{13875DF6-7529-4018-B392-D4C9F082D708}" type="presOf" srcId="{51C551D3-FC27-4C00-8023-C1A86DDF5CAE}" destId="{7EA50E54-21BE-4CDD-8655-BCCB1C700F07}" srcOrd="0" destOrd="0" presId="urn:microsoft.com/office/officeart/2018/2/layout/IconVerticalSolidList"/>
    <dgm:cxn modelId="{5FE87463-513D-40E1-A962-BF8C8C96EB40}" type="presParOf" srcId="{A533DED6-1272-4629-B1FE-18A1870E402E}" destId="{4B574BAF-2382-47C5-9E3E-4C63C15E77AC}" srcOrd="0" destOrd="0" presId="urn:microsoft.com/office/officeart/2018/2/layout/IconVerticalSolidList"/>
    <dgm:cxn modelId="{12A0CD2A-44A4-41B8-9032-44DE0CB8E1A4}" type="presParOf" srcId="{4B574BAF-2382-47C5-9E3E-4C63C15E77AC}" destId="{CAB17A37-C88C-4D9F-8F6C-A14460421750}" srcOrd="0" destOrd="0" presId="urn:microsoft.com/office/officeart/2018/2/layout/IconVerticalSolidList"/>
    <dgm:cxn modelId="{2102B776-37EA-43ED-BE73-B47DAC212A7B}" type="presParOf" srcId="{4B574BAF-2382-47C5-9E3E-4C63C15E77AC}" destId="{6FAF703E-8190-4FC1-B3CA-C0A94EBE3641}" srcOrd="1" destOrd="0" presId="urn:microsoft.com/office/officeart/2018/2/layout/IconVerticalSolidList"/>
    <dgm:cxn modelId="{77311D24-F0C4-4C64-BD99-36B6988FF45C}" type="presParOf" srcId="{4B574BAF-2382-47C5-9E3E-4C63C15E77AC}" destId="{F8AB856A-1A76-4765-AD93-AC414F6C1357}" srcOrd="2" destOrd="0" presId="urn:microsoft.com/office/officeart/2018/2/layout/IconVerticalSolidList"/>
    <dgm:cxn modelId="{3946AC9D-1FC0-4778-BE8A-963705C7C236}" type="presParOf" srcId="{4B574BAF-2382-47C5-9E3E-4C63C15E77AC}" destId="{F7253945-8571-4643-B3B0-5360CC3B78AF}" srcOrd="3" destOrd="0" presId="urn:microsoft.com/office/officeart/2018/2/layout/IconVerticalSolidList"/>
    <dgm:cxn modelId="{63378BD2-696B-4A85-8358-FCC514A19355}" type="presParOf" srcId="{A533DED6-1272-4629-B1FE-18A1870E402E}" destId="{15EC374D-AE12-4B8C-8926-736E5008EBA7}" srcOrd="1" destOrd="0" presId="urn:microsoft.com/office/officeart/2018/2/layout/IconVerticalSolidList"/>
    <dgm:cxn modelId="{22950843-E7F1-4766-AC05-6AA776BD4AE5}" type="presParOf" srcId="{A533DED6-1272-4629-B1FE-18A1870E402E}" destId="{D0B3AD5D-EE58-4CB1-B9A1-A0AAC707ECBA}" srcOrd="2" destOrd="0" presId="urn:microsoft.com/office/officeart/2018/2/layout/IconVerticalSolidList"/>
    <dgm:cxn modelId="{3AD9532E-C43B-48AA-A16E-CB29271AC82C}" type="presParOf" srcId="{D0B3AD5D-EE58-4CB1-B9A1-A0AAC707ECBA}" destId="{EABC7171-1102-4B42-BBE2-C4784954ED43}" srcOrd="0" destOrd="0" presId="urn:microsoft.com/office/officeart/2018/2/layout/IconVerticalSolidList"/>
    <dgm:cxn modelId="{D2A9C515-22BC-4CA0-A9DF-8C57BB58513F}" type="presParOf" srcId="{D0B3AD5D-EE58-4CB1-B9A1-A0AAC707ECBA}" destId="{4AAB56D8-3E79-445B-9CFF-73B636950149}" srcOrd="1" destOrd="0" presId="urn:microsoft.com/office/officeart/2018/2/layout/IconVerticalSolidList"/>
    <dgm:cxn modelId="{36104570-F052-4BA2-B698-94922FD16FB4}" type="presParOf" srcId="{D0B3AD5D-EE58-4CB1-B9A1-A0AAC707ECBA}" destId="{26C3D22C-7A40-4693-B625-27442CAFFBF9}" srcOrd="2" destOrd="0" presId="urn:microsoft.com/office/officeart/2018/2/layout/IconVerticalSolidList"/>
    <dgm:cxn modelId="{C05645B4-24F3-496B-B2FF-1C1899BC551B}" type="presParOf" srcId="{D0B3AD5D-EE58-4CB1-B9A1-A0AAC707ECBA}" destId="{CB3BF432-4057-4A63-B177-3588193BB68B}" srcOrd="3" destOrd="0" presId="urn:microsoft.com/office/officeart/2018/2/layout/IconVerticalSolidList"/>
    <dgm:cxn modelId="{F1C99F8B-9F7D-4FDF-B348-01AF5DCCDEEE}" type="presParOf" srcId="{A533DED6-1272-4629-B1FE-18A1870E402E}" destId="{6A777D7F-0FA9-40A3-AE15-68E860FD29EC}" srcOrd="3" destOrd="0" presId="urn:microsoft.com/office/officeart/2018/2/layout/IconVerticalSolidList"/>
    <dgm:cxn modelId="{4C854F5A-84E4-41C1-BB82-366E1C7ADDFE}" type="presParOf" srcId="{A533DED6-1272-4629-B1FE-18A1870E402E}" destId="{9B23B5A0-BC17-448B-BD74-0D44270CF06F}" srcOrd="4" destOrd="0" presId="urn:microsoft.com/office/officeart/2018/2/layout/IconVerticalSolidList"/>
    <dgm:cxn modelId="{813046C4-A9AA-4730-9ECA-6746029F4DD4}" type="presParOf" srcId="{9B23B5A0-BC17-448B-BD74-0D44270CF06F}" destId="{A18D1BD7-7CC9-4CC9-BC0E-A8F0A8D515E5}" srcOrd="0" destOrd="0" presId="urn:microsoft.com/office/officeart/2018/2/layout/IconVerticalSolidList"/>
    <dgm:cxn modelId="{20FE13C8-5EF0-4D28-93DB-CF275D01BF48}" type="presParOf" srcId="{9B23B5A0-BC17-448B-BD74-0D44270CF06F}" destId="{DD92F8BD-1B04-48BC-8F10-A398778A3CAA}" srcOrd="1" destOrd="0" presId="urn:microsoft.com/office/officeart/2018/2/layout/IconVerticalSolidList"/>
    <dgm:cxn modelId="{C2A48003-94B7-4291-8A12-BDFA045EDA8D}" type="presParOf" srcId="{9B23B5A0-BC17-448B-BD74-0D44270CF06F}" destId="{5A0E5D27-20A7-4025-9E76-E80CE4AC70BA}" srcOrd="2" destOrd="0" presId="urn:microsoft.com/office/officeart/2018/2/layout/IconVerticalSolidList"/>
    <dgm:cxn modelId="{210D60CA-DBEF-4A7C-88F0-D0AC916F25A7}" type="presParOf" srcId="{9B23B5A0-BC17-448B-BD74-0D44270CF06F}" destId="{7EA50E54-21BE-4CDD-8655-BCCB1C700F07}" srcOrd="3" destOrd="0" presId="urn:microsoft.com/office/officeart/2018/2/layout/IconVerticalSolidList"/>
    <dgm:cxn modelId="{64251DF0-CA07-4912-A344-E3022AE7E5AA}" type="presParOf" srcId="{A533DED6-1272-4629-B1FE-18A1870E402E}" destId="{B79700E8-3062-4CA3-A28A-E8F9F173934F}" srcOrd="5" destOrd="0" presId="urn:microsoft.com/office/officeart/2018/2/layout/IconVerticalSolidList"/>
    <dgm:cxn modelId="{4164525C-894C-486A-B9D0-3EE98958BEA5}" type="presParOf" srcId="{A533DED6-1272-4629-B1FE-18A1870E402E}" destId="{89AB0664-0071-40F9-9D76-562E2B29CCDE}" srcOrd="6" destOrd="0" presId="urn:microsoft.com/office/officeart/2018/2/layout/IconVerticalSolidList"/>
    <dgm:cxn modelId="{E3E6725F-4329-49AA-AA25-4AC05C995B8E}" type="presParOf" srcId="{89AB0664-0071-40F9-9D76-562E2B29CCDE}" destId="{B592E43A-721A-49AF-8EE6-99126A5E653D}" srcOrd="0" destOrd="0" presId="urn:microsoft.com/office/officeart/2018/2/layout/IconVerticalSolidList"/>
    <dgm:cxn modelId="{16624A36-6BD0-4255-9BE8-75375C7D959A}" type="presParOf" srcId="{89AB0664-0071-40F9-9D76-562E2B29CCDE}" destId="{E23F9D0C-46D9-4FDC-B9FF-BE4BE8466AE8}" srcOrd="1" destOrd="0" presId="urn:microsoft.com/office/officeart/2018/2/layout/IconVerticalSolidList"/>
    <dgm:cxn modelId="{28C0DCF2-2817-42C2-9F1A-AA6F09F788CF}" type="presParOf" srcId="{89AB0664-0071-40F9-9D76-562E2B29CCDE}" destId="{6FF674DB-0B75-45DF-8CED-7BED8594EFAA}" srcOrd="2" destOrd="0" presId="urn:microsoft.com/office/officeart/2018/2/layout/IconVerticalSolidList"/>
    <dgm:cxn modelId="{30DD7EDB-623E-48C1-8D36-A3AE86A1243E}" type="presParOf" srcId="{89AB0664-0071-40F9-9D76-562E2B29CCDE}" destId="{7A38194E-4638-4895-849C-B7ECCF2EB697}" srcOrd="3" destOrd="0" presId="urn:microsoft.com/office/officeart/2018/2/layout/IconVerticalSolidList"/>
    <dgm:cxn modelId="{854B6002-50A4-4ED6-96B7-D8ADCFDFC50E}" type="presParOf" srcId="{A533DED6-1272-4629-B1FE-18A1870E402E}" destId="{AB12AB31-2B8F-4E6A-82A3-39BDBD1D6E3E}" srcOrd="7" destOrd="0" presId="urn:microsoft.com/office/officeart/2018/2/layout/IconVerticalSolidList"/>
    <dgm:cxn modelId="{1D8ACE38-3421-445B-97E3-684FFF9AD2D2}" type="presParOf" srcId="{A533DED6-1272-4629-B1FE-18A1870E402E}" destId="{7952D6D1-A70C-4D83-B265-D3D9A8B4DA99}" srcOrd="8" destOrd="0" presId="urn:microsoft.com/office/officeart/2018/2/layout/IconVerticalSolidList"/>
    <dgm:cxn modelId="{AF16ECDA-4B6A-4FDC-B930-E0BCE30BADE0}" type="presParOf" srcId="{7952D6D1-A70C-4D83-B265-D3D9A8B4DA99}" destId="{16A1B9AA-CD53-4BD7-890B-C5DA6E8FE598}" srcOrd="0" destOrd="0" presId="urn:microsoft.com/office/officeart/2018/2/layout/IconVerticalSolidList"/>
    <dgm:cxn modelId="{ADA9415E-5C2F-4500-A279-4B8814311A72}" type="presParOf" srcId="{7952D6D1-A70C-4D83-B265-D3D9A8B4DA99}" destId="{145B9F5B-C4B1-499C-A811-6FA23B124439}" srcOrd="1" destOrd="0" presId="urn:microsoft.com/office/officeart/2018/2/layout/IconVerticalSolidList"/>
    <dgm:cxn modelId="{C67087D1-375E-4E60-B859-D47363641592}" type="presParOf" srcId="{7952D6D1-A70C-4D83-B265-D3D9A8B4DA99}" destId="{61FDA636-DC3E-4748-8CD9-57B56C9EEB7A}" srcOrd="2" destOrd="0" presId="urn:microsoft.com/office/officeart/2018/2/layout/IconVerticalSolidList"/>
    <dgm:cxn modelId="{BF3C75C6-85B3-44AA-AA06-54BD280AEC54}" type="presParOf" srcId="{7952D6D1-A70C-4D83-B265-D3D9A8B4DA99}" destId="{FB72D8F4-146E-4D2F-82C5-2DD07E0F046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6AC70B2-E753-4D73-8437-1B795DDCDA1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B0577A2B-7E21-441D-A5BD-4FE36FEAC425}">
      <dgm:prSet/>
      <dgm:spPr/>
      <dgm:t>
        <a:bodyPr/>
        <a:lstStyle/>
        <a:p>
          <a:r>
            <a:rPr lang="en-US"/>
            <a:t>START OF 2020 GLOBAL PANDEMIC BEGAN</a:t>
          </a:r>
        </a:p>
      </dgm:t>
    </dgm:pt>
    <dgm:pt modelId="{53428D08-4D42-4A1C-819D-087832772062}" type="parTrans" cxnId="{960A1F36-4313-48F3-B973-6B7AE34B8EAA}">
      <dgm:prSet/>
      <dgm:spPr/>
      <dgm:t>
        <a:bodyPr/>
        <a:lstStyle/>
        <a:p>
          <a:endParaRPr lang="en-US"/>
        </a:p>
      </dgm:t>
    </dgm:pt>
    <dgm:pt modelId="{9CD86F51-877A-4E6A-9692-3CC3F17023D0}" type="sibTrans" cxnId="{960A1F36-4313-48F3-B973-6B7AE34B8EAA}">
      <dgm:prSet/>
      <dgm:spPr/>
      <dgm:t>
        <a:bodyPr/>
        <a:lstStyle/>
        <a:p>
          <a:endParaRPr lang="en-US"/>
        </a:p>
      </dgm:t>
    </dgm:pt>
    <dgm:pt modelId="{485577C6-B460-427E-B871-EE6257FA832C}">
      <dgm:prSet/>
      <dgm:spPr/>
      <dgm:t>
        <a:bodyPr/>
        <a:lstStyle/>
        <a:p>
          <a:r>
            <a:rPr lang="en-US"/>
            <a:t>STOCK MARKET WAS AND IS AFFECTED GIVEN THIS ECOMIC CRISIS</a:t>
          </a:r>
        </a:p>
      </dgm:t>
    </dgm:pt>
    <dgm:pt modelId="{672DA0BE-1588-4921-A4E3-D14A2A4746AF}" type="parTrans" cxnId="{1AFB5269-C0A2-4531-92F0-E8FB984BE609}">
      <dgm:prSet/>
      <dgm:spPr/>
      <dgm:t>
        <a:bodyPr/>
        <a:lstStyle/>
        <a:p>
          <a:endParaRPr lang="en-US"/>
        </a:p>
      </dgm:t>
    </dgm:pt>
    <dgm:pt modelId="{9A258A66-970D-4C04-9044-AE04EA93AB10}" type="sibTrans" cxnId="{1AFB5269-C0A2-4531-92F0-E8FB984BE609}">
      <dgm:prSet/>
      <dgm:spPr/>
      <dgm:t>
        <a:bodyPr/>
        <a:lstStyle/>
        <a:p>
          <a:endParaRPr lang="en-US"/>
        </a:p>
      </dgm:t>
    </dgm:pt>
    <dgm:pt modelId="{3EF3EDE5-8D1A-47FD-A350-CDA8FB5B88A0}">
      <dgm:prSet/>
      <dgm:spPr/>
      <dgm:t>
        <a:bodyPr/>
        <a:lstStyle/>
        <a:p>
          <a:r>
            <a:rPr lang="en-US"/>
            <a:t>COVID-19 FORCES INDIVIDUALS AND COMPANIES TO BE OUT OF WORK RESULTING IN LESS INVESTMENTS</a:t>
          </a:r>
        </a:p>
      </dgm:t>
    </dgm:pt>
    <dgm:pt modelId="{2BDBE1D3-BD53-4015-8167-2E46C936A96E}" type="parTrans" cxnId="{D266E168-468B-49FD-B606-73E9BC3FE97A}">
      <dgm:prSet/>
      <dgm:spPr/>
      <dgm:t>
        <a:bodyPr/>
        <a:lstStyle/>
        <a:p>
          <a:endParaRPr lang="en-US"/>
        </a:p>
      </dgm:t>
    </dgm:pt>
    <dgm:pt modelId="{D1BBFA38-AE03-4689-BCF0-D3317E890493}" type="sibTrans" cxnId="{D266E168-468B-49FD-B606-73E9BC3FE97A}">
      <dgm:prSet/>
      <dgm:spPr/>
      <dgm:t>
        <a:bodyPr/>
        <a:lstStyle/>
        <a:p>
          <a:endParaRPr lang="en-US"/>
        </a:p>
      </dgm:t>
    </dgm:pt>
    <dgm:pt modelId="{730FE22D-213E-4D91-B711-8D4A6FA1F62D}">
      <dgm:prSet/>
      <dgm:spPr/>
      <dgm:t>
        <a:bodyPr/>
        <a:lstStyle/>
        <a:p>
          <a:r>
            <a:rPr lang="en-US"/>
            <a:t>PREDICTIVE ANALYTICS CAN HELP IDENTIFY IF TECH COMPANIES ARE WORTH INVESTING IN </a:t>
          </a:r>
        </a:p>
      </dgm:t>
    </dgm:pt>
    <dgm:pt modelId="{BAF6F11F-5B60-4B20-8EDF-0D77ED70F294}" type="parTrans" cxnId="{C1955914-F05C-4FA9-A37E-AA2CC1BB414C}">
      <dgm:prSet/>
      <dgm:spPr/>
      <dgm:t>
        <a:bodyPr/>
        <a:lstStyle/>
        <a:p>
          <a:endParaRPr lang="en-US"/>
        </a:p>
      </dgm:t>
    </dgm:pt>
    <dgm:pt modelId="{6CE25DEE-CA4E-4DDD-BF7C-FAD75737EA6F}" type="sibTrans" cxnId="{C1955914-F05C-4FA9-A37E-AA2CC1BB414C}">
      <dgm:prSet/>
      <dgm:spPr/>
      <dgm:t>
        <a:bodyPr/>
        <a:lstStyle/>
        <a:p>
          <a:endParaRPr lang="en-US"/>
        </a:p>
      </dgm:t>
    </dgm:pt>
    <dgm:pt modelId="{F279C85C-D8B5-7141-B05F-2AE61816FE89}" type="pres">
      <dgm:prSet presAssocID="{46AC70B2-E753-4D73-8437-1B795DDCDA1E}" presName="linear" presStyleCnt="0">
        <dgm:presLayoutVars>
          <dgm:animLvl val="lvl"/>
          <dgm:resizeHandles val="exact"/>
        </dgm:presLayoutVars>
      </dgm:prSet>
      <dgm:spPr/>
    </dgm:pt>
    <dgm:pt modelId="{81BC7F99-A959-CB41-A54A-9432935AF8BE}" type="pres">
      <dgm:prSet presAssocID="{B0577A2B-7E21-441D-A5BD-4FE36FEAC42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6E189BA-C072-9046-B21C-7148FD9C49A8}" type="pres">
      <dgm:prSet presAssocID="{9CD86F51-877A-4E6A-9692-3CC3F17023D0}" presName="spacer" presStyleCnt="0"/>
      <dgm:spPr/>
    </dgm:pt>
    <dgm:pt modelId="{4BD8B43F-34C5-8C45-91E9-73ECF4E1C3E3}" type="pres">
      <dgm:prSet presAssocID="{485577C6-B460-427E-B871-EE6257FA832C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56759C5-E907-5643-821F-0254BA9C1E72}" type="pres">
      <dgm:prSet presAssocID="{9A258A66-970D-4C04-9044-AE04EA93AB10}" presName="spacer" presStyleCnt="0"/>
      <dgm:spPr/>
    </dgm:pt>
    <dgm:pt modelId="{7C017CC1-4785-9F4D-B818-479F6D3059BD}" type="pres">
      <dgm:prSet presAssocID="{3EF3EDE5-8D1A-47FD-A350-CDA8FB5B88A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23BF1D9-C3C6-1B49-82F3-8351A4246C29}" type="pres">
      <dgm:prSet presAssocID="{D1BBFA38-AE03-4689-BCF0-D3317E890493}" presName="spacer" presStyleCnt="0"/>
      <dgm:spPr/>
    </dgm:pt>
    <dgm:pt modelId="{21711692-EAC6-D14D-AB97-C7DA1D4178BC}" type="pres">
      <dgm:prSet presAssocID="{730FE22D-213E-4D91-B711-8D4A6FA1F62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1955914-F05C-4FA9-A37E-AA2CC1BB414C}" srcId="{46AC70B2-E753-4D73-8437-1B795DDCDA1E}" destId="{730FE22D-213E-4D91-B711-8D4A6FA1F62D}" srcOrd="3" destOrd="0" parTransId="{BAF6F11F-5B60-4B20-8EDF-0D77ED70F294}" sibTransId="{6CE25DEE-CA4E-4DDD-BF7C-FAD75737EA6F}"/>
    <dgm:cxn modelId="{2C306B1F-1327-B64C-9B11-A70BD21DDED9}" type="presOf" srcId="{46AC70B2-E753-4D73-8437-1B795DDCDA1E}" destId="{F279C85C-D8B5-7141-B05F-2AE61816FE89}" srcOrd="0" destOrd="0" presId="urn:microsoft.com/office/officeart/2005/8/layout/vList2"/>
    <dgm:cxn modelId="{960A1F36-4313-48F3-B973-6B7AE34B8EAA}" srcId="{46AC70B2-E753-4D73-8437-1B795DDCDA1E}" destId="{B0577A2B-7E21-441D-A5BD-4FE36FEAC425}" srcOrd="0" destOrd="0" parTransId="{53428D08-4D42-4A1C-819D-087832772062}" sibTransId="{9CD86F51-877A-4E6A-9692-3CC3F17023D0}"/>
    <dgm:cxn modelId="{865B3547-E2E4-164F-88EA-C18DC7804013}" type="presOf" srcId="{B0577A2B-7E21-441D-A5BD-4FE36FEAC425}" destId="{81BC7F99-A959-CB41-A54A-9432935AF8BE}" srcOrd="0" destOrd="0" presId="urn:microsoft.com/office/officeart/2005/8/layout/vList2"/>
    <dgm:cxn modelId="{7825A04B-DFAE-8F4C-8F99-F7185532A7F3}" type="presOf" srcId="{485577C6-B460-427E-B871-EE6257FA832C}" destId="{4BD8B43F-34C5-8C45-91E9-73ECF4E1C3E3}" srcOrd="0" destOrd="0" presId="urn:microsoft.com/office/officeart/2005/8/layout/vList2"/>
    <dgm:cxn modelId="{D266E168-468B-49FD-B606-73E9BC3FE97A}" srcId="{46AC70B2-E753-4D73-8437-1B795DDCDA1E}" destId="{3EF3EDE5-8D1A-47FD-A350-CDA8FB5B88A0}" srcOrd="2" destOrd="0" parTransId="{2BDBE1D3-BD53-4015-8167-2E46C936A96E}" sibTransId="{D1BBFA38-AE03-4689-BCF0-D3317E890493}"/>
    <dgm:cxn modelId="{1AFB5269-C0A2-4531-92F0-E8FB984BE609}" srcId="{46AC70B2-E753-4D73-8437-1B795DDCDA1E}" destId="{485577C6-B460-427E-B871-EE6257FA832C}" srcOrd="1" destOrd="0" parTransId="{672DA0BE-1588-4921-A4E3-D14A2A4746AF}" sibTransId="{9A258A66-970D-4C04-9044-AE04EA93AB10}"/>
    <dgm:cxn modelId="{79FB8D6C-D008-C241-A3C4-99646B30716A}" type="presOf" srcId="{3EF3EDE5-8D1A-47FD-A350-CDA8FB5B88A0}" destId="{7C017CC1-4785-9F4D-B818-479F6D3059BD}" srcOrd="0" destOrd="0" presId="urn:microsoft.com/office/officeart/2005/8/layout/vList2"/>
    <dgm:cxn modelId="{AFE445A1-435B-5D43-B295-15C6A8FBE779}" type="presOf" srcId="{730FE22D-213E-4D91-B711-8D4A6FA1F62D}" destId="{21711692-EAC6-D14D-AB97-C7DA1D4178BC}" srcOrd="0" destOrd="0" presId="urn:microsoft.com/office/officeart/2005/8/layout/vList2"/>
    <dgm:cxn modelId="{F91C65DA-9370-1045-A791-853152FCCEB5}" type="presParOf" srcId="{F279C85C-D8B5-7141-B05F-2AE61816FE89}" destId="{81BC7F99-A959-CB41-A54A-9432935AF8BE}" srcOrd="0" destOrd="0" presId="urn:microsoft.com/office/officeart/2005/8/layout/vList2"/>
    <dgm:cxn modelId="{8C61A498-B323-9448-94AF-196E7BD211C2}" type="presParOf" srcId="{F279C85C-D8B5-7141-B05F-2AE61816FE89}" destId="{66E189BA-C072-9046-B21C-7148FD9C49A8}" srcOrd="1" destOrd="0" presId="urn:microsoft.com/office/officeart/2005/8/layout/vList2"/>
    <dgm:cxn modelId="{4E100815-6362-E646-B116-DED23625B668}" type="presParOf" srcId="{F279C85C-D8B5-7141-B05F-2AE61816FE89}" destId="{4BD8B43F-34C5-8C45-91E9-73ECF4E1C3E3}" srcOrd="2" destOrd="0" presId="urn:microsoft.com/office/officeart/2005/8/layout/vList2"/>
    <dgm:cxn modelId="{AD0D2DD0-1F83-7446-9F51-C352B74E3DCF}" type="presParOf" srcId="{F279C85C-D8B5-7141-B05F-2AE61816FE89}" destId="{356759C5-E907-5643-821F-0254BA9C1E72}" srcOrd="3" destOrd="0" presId="urn:microsoft.com/office/officeart/2005/8/layout/vList2"/>
    <dgm:cxn modelId="{0311CB68-6528-5146-8225-CA4D7F8416E1}" type="presParOf" srcId="{F279C85C-D8B5-7141-B05F-2AE61816FE89}" destId="{7C017CC1-4785-9F4D-B818-479F6D3059BD}" srcOrd="4" destOrd="0" presId="urn:microsoft.com/office/officeart/2005/8/layout/vList2"/>
    <dgm:cxn modelId="{43A76179-9A09-A34C-92AF-D171CB16900A}" type="presParOf" srcId="{F279C85C-D8B5-7141-B05F-2AE61816FE89}" destId="{923BF1D9-C3C6-1B49-82F3-8351A4246C29}" srcOrd="5" destOrd="0" presId="urn:microsoft.com/office/officeart/2005/8/layout/vList2"/>
    <dgm:cxn modelId="{30264176-FDBB-0740-8D25-0AA478E791EE}" type="presParOf" srcId="{F279C85C-D8B5-7141-B05F-2AE61816FE89}" destId="{21711692-EAC6-D14D-AB97-C7DA1D4178B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D70B5E-272D-4306-876F-6047EAD5C80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7886906-E8B3-48A0-9AA2-0FB0513409E1}">
      <dgm:prSet/>
      <dgm:spPr/>
      <dgm:t>
        <a:bodyPr/>
        <a:lstStyle/>
        <a:p>
          <a:r>
            <a:rPr lang="en-US"/>
            <a:t>YAHOO FINANCE WEBSITE WAS USED TO EXTRACT STOCK DATA </a:t>
          </a:r>
        </a:p>
      </dgm:t>
    </dgm:pt>
    <dgm:pt modelId="{3E5EEA12-FECA-4444-81C4-6C9F69FA5402}" type="parTrans" cxnId="{AE906140-09C6-4018-8F60-0D24ED960335}">
      <dgm:prSet/>
      <dgm:spPr/>
      <dgm:t>
        <a:bodyPr/>
        <a:lstStyle/>
        <a:p>
          <a:endParaRPr lang="en-US"/>
        </a:p>
      </dgm:t>
    </dgm:pt>
    <dgm:pt modelId="{96329F52-0F04-41FB-A231-BE8C78F9DC97}" type="sibTrans" cxnId="{AE906140-09C6-4018-8F60-0D24ED960335}">
      <dgm:prSet/>
      <dgm:spPr/>
      <dgm:t>
        <a:bodyPr/>
        <a:lstStyle/>
        <a:p>
          <a:endParaRPr lang="en-US"/>
        </a:p>
      </dgm:t>
    </dgm:pt>
    <dgm:pt modelId="{48CFEFF7-45EA-4818-B967-03FCC3CFD293}">
      <dgm:prSet/>
      <dgm:spPr/>
      <dgm:t>
        <a:bodyPr/>
        <a:lstStyle/>
        <a:p>
          <a:r>
            <a:rPr lang="en-US"/>
            <a:t>TWO DATSETS WERE CREATED VIA YAHOO FINANCE WEBSITE </a:t>
          </a:r>
        </a:p>
      </dgm:t>
    </dgm:pt>
    <dgm:pt modelId="{DF1E150C-3689-4EA7-B0DE-72E20FC89F40}" type="parTrans" cxnId="{1910F062-12A6-480C-8C48-4DA6FA43A857}">
      <dgm:prSet/>
      <dgm:spPr/>
      <dgm:t>
        <a:bodyPr/>
        <a:lstStyle/>
        <a:p>
          <a:endParaRPr lang="en-US"/>
        </a:p>
      </dgm:t>
    </dgm:pt>
    <dgm:pt modelId="{D64DC9BF-E7F0-4C20-A711-9AFF19D6A1C3}" type="sibTrans" cxnId="{1910F062-12A6-480C-8C48-4DA6FA43A857}">
      <dgm:prSet/>
      <dgm:spPr/>
      <dgm:t>
        <a:bodyPr/>
        <a:lstStyle/>
        <a:p>
          <a:endParaRPr lang="en-US"/>
        </a:p>
      </dgm:t>
    </dgm:pt>
    <dgm:pt modelId="{D6679100-5229-4C7D-BD30-F9AB4F0A4D5F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https://finance.yahoo.com/quote/CSV/history</a:t>
          </a:r>
          <a:endParaRPr lang="en-US"/>
        </a:p>
      </dgm:t>
    </dgm:pt>
    <dgm:pt modelId="{222F9A7B-9CE0-47FA-BA44-0B8056D1781B}" type="parTrans" cxnId="{63D55189-B24B-4FAF-A49F-2A04CEE91B71}">
      <dgm:prSet/>
      <dgm:spPr/>
      <dgm:t>
        <a:bodyPr/>
        <a:lstStyle/>
        <a:p>
          <a:endParaRPr lang="en-US"/>
        </a:p>
      </dgm:t>
    </dgm:pt>
    <dgm:pt modelId="{E37BEC7B-9514-46E6-B3F3-00B23201B81C}" type="sibTrans" cxnId="{63D55189-B24B-4FAF-A49F-2A04CEE91B71}">
      <dgm:prSet/>
      <dgm:spPr/>
      <dgm:t>
        <a:bodyPr/>
        <a:lstStyle/>
        <a:p>
          <a:endParaRPr lang="en-US"/>
        </a:p>
      </dgm:t>
    </dgm:pt>
    <dgm:pt modelId="{73078EFF-558F-4EDF-8A71-55C518970CD5}" type="pres">
      <dgm:prSet presAssocID="{E2D70B5E-272D-4306-876F-6047EAD5C80B}" presName="root" presStyleCnt="0">
        <dgm:presLayoutVars>
          <dgm:dir/>
          <dgm:resizeHandles val="exact"/>
        </dgm:presLayoutVars>
      </dgm:prSet>
      <dgm:spPr/>
    </dgm:pt>
    <dgm:pt modelId="{29466412-9014-4227-A962-C918602457A1}" type="pres">
      <dgm:prSet presAssocID="{37886906-E8B3-48A0-9AA2-0FB0513409E1}" presName="compNode" presStyleCnt="0"/>
      <dgm:spPr/>
    </dgm:pt>
    <dgm:pt modelId="{C21DC429-E0DC-4DE3-BB94-34E25781E0F7}" type="pres">
      <dgm:prSet presAssocID="{37886906-E8B3-48A0-9AA2-0FB0513409E1}" presName="bgRect" presStyleLbl="bgShp" presStyleIdx="0" presStyleCnt="3"/>
      <dgm:spPr/>
    </dgm:pt>
    <dgm:pt modelId="{4B8D2FA0-1C6E-4EE7-9288-676B676FE596}" type="pres">
      <dgm:prSet presAssocID="{37886906-E8B3-48A0-9AA2-0FB0513409E1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2477C1CF-55CF-48E0-8E69-6C1B40E25B23}" type="pres">
      <dgm:prSet presAssocID="{37886906-E8B3-48A0-9AA2-0FB0513409E1}" presName="spaceRect" presStyleCnt="0"/>
      <dgm:spPr/>
    </dgm:pt>
    <dgm:pt modelId="{E2268CE6-AC75-4ED2-A742-2EE425C5CCD6}" type="pres">
      <dgm:prSet presAssocID="{37886906-E8B3-48A0-9AA2-0FB0513409E1}" presName="parTx" presStyleLbl="revTx" presStyleIdx="0" presStyleCnt="3">
        <dgm:presLayoutVars>
          <dgm:chMax val="0"/>
          <dgm:chPref val="0"/>
        </dgm:presLayoutVars>
      </dgm:prSet>
      <dgm:spPr/>
    </dgm:pt>
    <dgm:pt modelId="{BB585035-CFC3-41D5-899C-84DB1586B168}" type="pres">
      <dgm:prSet presAssocID="{96329F52-0F04-41FB-A231-BE8C78F9DC97}" presName="sibTrans" presStyleCnt="0"/>
      <dgm:spPr/>
    </dgm:pt>
    <dgm:pt modelId="{4D7F31D6-E2E9-47FD-8372-775146B52E35}" type="pres">
      <dgm:prSet presAssocID="{48CFEFF7-45EA-4818-B967-03FCC3CFD293}" presName="compNode" presStyleCnt="0"/>
      <dgm:spPr/>
    </dgm:pt>
    <dgm:pt modelId="{4A06B61F-F094-4E24-891F-4A6B08DCD701}" type="pres">
      <dgm:prSet presAssocID="{48CFEFF7-45EA-4818-B967-03FCC3CFD293}" presName="bgRect" presStyleLbl="bgShp" presStyleIdx="1" presStyleCnt="3"/>
      <dgm:spPr/>
    </dgm:pt>
    <dgm:pt modelId="{FDA86B6C-0034-461F-B150-D79E2041E64F}" type="pres">
      <dgm:prSet presAssocID="{48CFEFF7-45EA-4818-B967-03FCC3CFD293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376620A-2391-41A1-93E5-485A42DE37F5}" type="pres">
      <dgm:prSet presAssocID="{48CFEFF7-45EA-4818-B967-03FCC3CFD293}" presName="spaceRect" presStyleCnt="0"/>
      <dgm:spPr/>
    </dgm:pt>
    <dgm:pt modelId="{5369CC63-4DA7-46D0-9372-8EFEEC660F21}" type="pres">
      <dgm:prSet presAssocID="{48CFEFF7-45EA-4818-B967-03FCC3CFD293}" presName="parTx" presStyleLbl="revTx" presStyleIdx="1" presStyleCnt="3">
        <dgm:presLayoutVars>
          <dgm:chMax val="0"/>
          <dgm:chPref val="0"/>
        </dgm:presLayoutVars>
      </dgm:prSet>
      <dgm:spPr/>
    </dgm:pt>
    <dgm:pt modelId="{F161BD20-E1BC-4F37-9B89-82CE1DB330F5}" type="pres">
      <dgm:prSet presAssocID="{D64DC9BF-E7F0-4C20-A711-9AFF19D6A1C3}" presName="sibTrans" presStyleCnt="0"/>
      <dgm:spPr/>
    </dgm:pt>
    <dgm:pt modelId="{23E56369-5601-4A12-A1CE-DF720744A197}" type="pres">
      <dgm:prSet presAssocID="{D6679100-5229-4C7D-BD30-F9AB4F0A4D5F}" presName="compNode" presStyleCnt="0"/>
      <dgm:spPr/>
    </dgm:pt>
    <dgm:pt modelId="{B498D607-5F50-49A4-A98C-19A94A34FD3D}" type="pres">
      <dgm:prSet presAssocID="{D6679100-5229-4C7D-BD30-F9AB4F0A4D5F}" presName="bgRect" presStyleLbl="bgShp" presStyleIdx="2" presStyleCnt="3"/>
      <dgm:spPr/>
    </dgm:pt>
    <dgm:pt modelId="{89E6D2FD-151F-44D8-9C99-ADEB933B08A0}" type="pres">
      <dgm:prSet presAssocID="{D6679100-5229-4C7D-BD30-F9AB4F0A4D5F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D7FCF403-896A-4894-A7BE-DE73B46E86C2}" type="pres">
      <dgm:prSet presAssocID="{D6679100-5229-4C7D-BD30-F9AB4F0A4D5F}" presName="spaceRect" presStyleCnt="0"/>
      <dgm:spPr/>
    </dgm:pt>
    <dgm:pt modelId="{754C897B-AA07-434B-AD43-6C137D28AD4C}" type="pres">
      <dgm:prSet presAssocID="{D6679100-5229-4C7D-BD30-F9AB4F0A4D5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516BC20-19DE-4444-9C11-318A93C63C24}" type="presOf" srcId="{D6679100-5229-4C7D-BD30-F9AB4F0A4D5F}" destId="{754C897B-AA07-434B-AD43-6C137D28AD4C}" srcOrd="0" destOrd="0" presId="urn:microsoft.com/office/officeart/2018/2/layout/IconVerticalSolidList"/>
    <dgm:cxn modelId="{AE906140-09C6-4018-8F60-0D24ED960335}" srcId="{E2D70B5E-272D-4306-876F-6047EAD5C80B}" destId="{37886906-E8B3-48A0-9AA2-0FB0513409E1}" srcOrd="0" destOrd="0" parTransId="{3E5EEA12-FECA-4444-81C4-6C9F69FA5402}" sibTransId="{96329F52-0F04-41FB-A231-BE8C78F9DC97}"/>
    <dgm:cxn modelId="{B4A5CD52-1D1A-4D21-B56C-583457C4479F}" type="presOf" srcId="{48CFEFF7-45EA-4818-B967-03FCC3CFD293}" destId="{5369CC63-4DA7-46D0-9372-8EFEEC660F21}" srcOrd="0" destOrd="0" presId="urn:microsoft.com/office/officeart/2018/2/layout/IconVerticalSolidList"/>
    <dgm:cxn modelId="{9942775E-C071-419A-AC05-A5F17128AAE0}" type="presOf" srcId="{E2D70B5E-272D-4306-876F-6047EAD5C80B}" destId="{73078EFF-558F-4EDF-8A71-55C518970CD5}" srcOrd="0" destOrd="0" presId="urn:microsoft.com/office/officeart/2018/2/layout/IconVerticalSolidList"/>
    <dgm:cxn modelId="{1910F062-12A6-480C-8C48-4DA6FA43A857}" srcId="{E2D70B5E-272D-4306-876F-6047EAD5C80B}" destId="{48CFEFF7-45EA-4818-B967-03FCC3CFD293}" srcOrd="1" destOrd="0" parTransId="{DF1E150C-3689-4EA7-B0DE-72E20FC89F40}" sibTransId="{D64DC9BF-E7F0-4C20-A711-9AFF19D6A1C3}"/>
    <dgm:cxn modelId="{63D55189-B24B-4FAF-A49F-2A04CEE91B71}" srcId="{E2D70B5E-272D-4306-876F-6047EAD5C80B}" destId="{D6679100-5229-4C7D-BD30-F9AB4F0A4D5F}" srcOrd="2" destOrd="0" parTransId="{222F9A7B-9CE0-47FA-BA44-0B8056D1781B}" sibTransId="{E37BEC7B-9514-46E6-B3F3-00B23201B81C}"/>
    <dgm:cxn modelId="{D7588AFC-3670-4E3B-913F-AB057D9F0354}" type="presOf" srcId="{37886906-E8B3-48A0-9AA2-0FB0513409E1}" destId="{E2268CE6-AC75-4ED2-A742-2EE425C5CCD6}" srcOrd="0" destOrd="0" presId="urn:microsoft.com/office/officeart/2018/2/layout/IconVerticalSolidList"/>
    <dgm:cxn modelId="{051A6509-D16D-473D-BB09-9828BFDE1862}" type="presParOf" srcId="{73078EFF-558F-4EDF-8A71-55C518970CD5}" destId="{29466412-9014-4227-A962-C918602457A1}" srcOrd="0" destOrd="0" presId="urn:microsoft.com/office/officeart/2018/2/layout/IconVerticalSolidList"/>
    <dgm:cxn modelId="{9E995DB8-663A-4136-B39F-F6B85BFDA840}" type="presParOf" srcId="{29466412-9014-4227-A962-C918602457A1}" destId="{C21DC429-E0DC-4DE3-BB94-34E25781E0F7}" srcOrd="0" destOrd="0" presId="urn:microsoft.com/office/officeart/2018/2/layout/IconVerticalSolidList"/>
    <dgm:cxn modelId="{E87E7094-2695-4367-A253-D2758632500F}" type="presParOf" srcId="{29466412-9014-4227-A962-C918602457A1}" destId="{4B8D2FA0-1C6E-4EE7-9288-676B676FE596}" srcOrd="1" destOrd="0" presId="urn:microsoft.com/office/officeart/2018/2/layout/IconVerticalSolidList"/>
    <dgm:cxn modelId="{2F128F92-055C-4FF0-8DBB-8ADBBAE3963C}" type="presParOf" srcId="{29466412-9014-4227-A962-C918602457A1}" destId="{2477C1CF-55CF-48E0-8E69-6C1B40E25B23}" srcOrd="2" destOrd="0" presId="urn:microsoft.com/office/officeart/2018/2/layout/IconVerticalSolidList"/>
    <dgm:cxn modelId="{158C2F93-F72F-4772-B143-6E0175F4655C}" type="presParOf" srcId="{29466412-9014-4227-A962-C918602457A1}" destId="{E2268CE6-AC75-4ED2-A742-2EE425C5CCD6}" srcOrd="3" destOrd="0" presId="urn:microsoft.com/office/officeart/2018/2/layout/IconVerticalSolidList"/>
    <dgm:cxn modelId="{45607122-5FEB-461A-BD80-83D6919557A4}" type="presParOf" srcId="{73078EFF-558F-4EDF-8A71-55C518970CD5}" destId="{BB585035-CFC3-41D5-899C-84DB1586B168}" srcOrd="1" destOrd="0" presId="urn:microsoft.com/office/officeart/2018/2/layout/IconVerticalSolidList"/>
    <dgm:cxn modelId="{E3B14C94-91EC-482C-B9AC-984C40A8D4BE}" type="presParOf" srcId="{73078EFF-558F-4EDF-8A71-55C518970CD5}" destId="{4D7F31D6-E2E9-47FD-8372-775146B52E35}" srcOrd="2" destOrd="0" presId="urn:microsoft.com/office/officeart/2018/2/layout/IconVerticalSolidList"/>
    <dgm:cxn modelId="{29789EDE-E79F-42DB-8EAC-5D668CF134F6}" type="presParOf" srcId="{4D7F31D6-E2E9-47FD-8372-775146B52E35}" destId="{4A06B61F-F094-4E24-891F-4A6B08DCD701}" srcOrd="0" destOrd="0" presId="urn:microsoft.com/office/officeart/2018/2/layout/IconVerticalSolidList"/>
    <dgm:cxn modelId="{EEC29965-17AB-44E7-8656-2D7301C57603}" type="presParOf" srcId="{4D7F31D6-E2E9-47FD-8372-775146B52E35}" destId="{FDA86B6C-0034-461F-B150-D79E2041E64F}" srcOrd="1" destOrd="0" presId="urn:microsoft.com/office/officeart/2018/2/layout/IconVerticalSolidList"/>
    <dgm:cxn modelId="{50A385AA-A199-4054-B42D-5DDD855E6270}" type="presParOf" srcId="{4D7F31D6-E2E9-47FD-8372-775146B52E35}" destId="{8376620A-2391-41A1-93E5-485A42DE37F5}" srcOrd="2" destOrd="0" presId="urn:microsoft.com/office/officeart/2018/2/layout/IconVerticalSolidList"/>
    <dgm:cxn modelId="{42FB94C2-4B40-489D-AD3C-5A04C651C85B}" type="presParOf" srcId="{4D7F31D6-E2E9-47FD-8372-775146B52E35}" destId="{5369CC63-4DA7-46D0-9372-8EFEEC660F21}" srcOrd="3" destOrd="0" presId="urn:microsoft.com/office/officeart/2018/2/layout/IconVerticalSolidList"/>
    <dgm:cxn modelId="{98FDEC8E-DB93-416C-A6C2-EF8C6CFBE3D0}" type="presParOf" srcId="{73078EFF-558F-4EDF-8A71-55C518970CD5}" destId="{F161BD20-E1BC-4F37-9B89-82CE1DB330F5}" srcOrd="3" destOrd="0" presId="urn:microsoft.com/office/officeart/2018/2/layout/IconVerticalSolidList"/>
    <dgm:cxn modelId="{58E67A59-B786-4414-9424-3BC8C2252EB4}" type="presParOf" srcId="{73078EFF-558F-4EDF-8A71-55C518970CD5}" destId="{23E56369-5601-4A12-A1CE-DF720744A197}" srcOrd="4" destOrd="0" presId="urn:microsoft.com/office/officeart/2018/2/layout/IconVerticalSolidList"/>
    <dgm:cxn modelId="{E7DCB63D-A7FD-4B79-9746-19F0ED5A53CB}" type="presParOf" srcId="{23E56369-5601-4A12-A1CE-DF720744A197}" destId="{B498D607-5F50-49A4-A98C-19A94A34FD3D}" srcOrd="0" destOrd="0" presId="urn:microsoft.com/office/officeart/2018/2/layout/IconVerticalSolidList"/>
    <dgm:cxn modelId="{CBA458C0-9D7B-40C8-B413-3D4171088D88}" type="presParOf" srcId="{23E56369-5601-4A12-A1CE-DF720744A197}" destId="{89E6D2FD-151F-44D8-9C99-ADEB933B08A0}" srcOrd="1" destOrd="0" presId="urn:microsoft.com/office/officeart/2018/2/layout/IconVerticalSolidList"/>
    <dgm:cxn modelId="{63120EC0-31AE-487D-9666-4139BA4EB588}" type="presParOf" srcId="{23E56369-5601-4A12-A1CE-DF720744A197}" destId="{D7FCF403-896A-4894-A7BE-DE73B46E86C2}" srcOrd="2" destOrd="0" presId="urn:microsoft.com/office/officeart/2018/2/layout/IconVerticalSolidList"/>
    <dgm:cxn modelId="{616E2106-749D-4E83-BBD7-8BE7435450ED}" type="presParOf" srcId="{23E56369-5601-4A12-A1CE-DF720744A197}" destId="{754C897B-AA07-434B-AD43-6C137D28AD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050B0E-3F72-41EF-9141-1E1A4841AB4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D29F80F-FA59-44CB-8673-A37B7C7522BC}">
      <dgm:prSet/>
      <dgm:spPr/>
      <dgm:t>
        <a:bodyPr/>
        <a:lstStyle/>
        <a:p>
          <a:r>
            <a:rPr lang="en-US"/>
            <a:t>DATE - in format: yy-mm-dd </a:t>
          </a:r>
        </a:p>
      </dgm:t>
    </dgm:pt>
    <dgm:pt modelId="{767DA817-7535-4709-AC02-D451EDEAE1CD}" type="parTrans" cxnId="{661BF774-98E1-4345-A2BC-9D1FB6FB5044}">
      <dgm:prSet/>
      <dgm:spPr/>
      <dgm:t>
        <a:bodyPr/>
        <a:lstStyle/>
        <a:p>
          <a:endParaRPr lang="en-US"/>
        </a:p>
      </dgm:t>
    </dgm:pt>
    <dgm:pt modelId="{07D0D36C-3C55-41D8-A2B1-30274D8F8C94}" type="sibTrans" cxnId="{661BF774-98E1-4345-A2BC-9D1FB6FB5044}">
      <dgm:prSet/>
      <dgm:spPr/>
      <dgm:t>
        <a:bodyPr/>
        <a:lstStyle/>
        <a:p>
          <a:endParaRPr lang="en-US"/>
        </a:p>
      </dgm:t>
    </dgm:pt>
    <dgm:pt modelId="{FEAC820F-CA3B-43E7-B21C-5AF39F33F902}">
      <dgm:prSet/>
      <dgm:spPr/>
      <dgm:t>
        <a:bodyPr/>
        <a:lstStyle/>
        <a:p>
          <a:r>
            <a:rPr lang="en-US"/>
            <a:t>HIGH - Highest stock price reached in the day</a:t>
          </a:r>
        </a:p>
      </dgm:t>
    </dgm:pt>
    <dgm:pt modelId="{9993DA18-682D-417F-B4CE-B57899E94EFE}" type="parTrans" cxnId="{246A84CE-5EC7-4C90-96F8-6B05A7E5A70D}">
      <dgm:prSet/>
      <dgm:spPr/>
      <dgm:t>
        <a:bodyPr/>
        <a:lstStyle/>
        <a:p>
          <a:endParaRPr lang="en-US"/>
        </a:p>
      </dgm:t>
    </dgm:pt>
    <dgm:pt modelId="{B1F8B08B-70CA-4619-9F12-7BD9DC712E93}" type="sibTrans" cxnId="{246A84CE-5EC7-4C90-96F8-6B05A7E5A70D}">
      <dgm:prSet/>
      <dgm:spPr/>
      <dgm:t>
        <a:bodyPr/>
        <a:lstStyle/>
        <a:p>
          <a:endParaRPr lang="en-US"/>
        </a:p>
      </dgm:t>
    </dgm:pt>
    <dgm:pt modelId="{1F444DE1-6052-4528-984A-FF5094924B84}">
      <dgm:prSet/>
      <dgm:spPr/>
      <dgm:t>
        <a:bodyPr/>
        <a:lstStyle/>
        <a:p>
          <a:r>
            <a:rPr lang="en-US"/>
            <a:t>LOW - Lowest stock price reached in the day</a:t>
          </a:r>
        </a:p>
      </dgm:t>
    </dgm:pt>
    <dgm:pt modelId="{CA889CD8-0A00-4D67-88B5-41A7228A77A4}" type="parTrans" cxnId="{F06DE02F-2878-4428-AE91-E7F2CE7E40C0}">
      <dgm:prSet/>
      <dgm:spPr/>
      <dgm:t>
        <a:bodyPr/>
        <a:lstStyle/>
        <a:p>
          <a:endParaRPr lang="en-US"/>
        </a:p>
      </dgm:t>
    </dgm:pt>
    <dgm:pt modelId="{E8BED716-7787-4588-8068-5BB824F1E1D5}" type="sibTrans" cxnId="{F06DE02F-2878-4428-AE91-E7F2CE7E40C0}">
      <dgm:prSet/>
      <dgm:spPr/>
      <dgm:t>
        <a:bodyPr/>
        <a:lstStyle/>
        <a:p>
          <a:endParaRPr lang="en-US"/>
        </a:p>
      </dgm:t>
    </dgm:pt>
    <dgm:pt modelId="{43060383-C849-4A36-A6FB-2258EC663C37}">
      <dgm:prSet/>
      <dgm:spPr/>
      <dgm:t>
        <a:bodyPr/>
        <a:lstStyle/>
        <a:p>
          <a:r>
            <a:rPr lang="en-US"/>
            <a:t>OPEN - Stock price when the stock market opened (in USD)</a:t>
          </a:r>
        </a:p>
      </dgm:t>
    </dgm:pt>
    <dgm:pt modelId="{40F25F78-8D4B-46E0-8C82-1E5106CEBCA5}" type="parTrans" cxnId="{1DCCC1DB-67F0-42B8-9982-63B12A7ABCDA}">
      <dgm:prSet/>
      <dgm:spPr/>
      <dgm:t>
        <a:bodyPr/>
        <a:lstStyle/>
        <a:p>
          <a:endParaRPr lang="en-US"/>
        </a:p>
      </dgm:t>
    </dgm:pt>
    <dgm:pt modelId="{913E8879-D581-465C-8B33-64895B88FF51}" type="sibTrans" cxnId="{1DCCC1DB-67F0-42B8-9982-63B12A7ABCDA}">
      <dgm:prSet/>
      <dgm:spPr/>
      <dgm:t>
        <a:bodyPr/>
        <a:lstStyle/>
        <a:p>
          <a:endParaRPr lang="en-US"/>
        </a:p>
      </dgm:t>
    </dgm:pt>
    <dgm:pt modelId="{935A826B-2443-4DDC-AC7D-0B24FE724621}">
      <dgm:prSet/>
      <dgm:spPr/>
      <dgm:t>
        <a:bodyPr/>
        <a:lstStyle/>
        <a:p>
          <a:r>
            <a:rPr lang="en-US"/>
            <a:t>CLOSE - Stock price when the stock market closed (in USD)</a:t>
          </a:r>
        </a:p>
      </dgm:t>
    </dgm:pt>
    <dgm:pt modelId="{5E8C50D9-1748-4037-962C-2FE46F89F28A}" type="parTrans" cxnId="{DCF7233D-0A80-4297-95A9-E04201BB3A06}">
      <dgm:prSet/>
      <dgm:spPr/>
      <dgm:t>
        <a:bodyPr/>
        <a:lstStyle/>
        <a:p>
          <a:endParaRPr lang="en-US"/>
        </a:p>
      </dgm:t>
    </dgm:pt>
    <dgm:pt modelId="{A89F7621-0384-4240-8853-7B877E32EEC0}" type="sibTrans" cxnId="{DCF7233D-0A80-4297-95A9-E04201BB3A06}">
      <dgm:prSet/>
      <dgm:spPr/>
      <dgm:t>
        <a:bodyPr/>
        <a:lstStyle/>
        <a:p>
          <a:endParaRPr lang="en-US"/>
        </a:p>
      </dgm:t>
    </dgm:pt>
    <dgm:pt modelId="{74C9F591-7768-40F9-B3C0-770007749D00}">
      <dgm:prSet/>
      <dgm:spPr/>
      <dgm:t>
        <a:bodyPr/>
        <a:lstStyle/>
        <a:p>
          <a:r>
            <a:rPr lang="en-US"/>
            <a:t>VOLUME - Number of shares traded</a:t>
          </a:r>
        </a:p>
      </dgm:t>
    </dgm:pt>
    <dgm:pt modelId="{F76C5E40-C6D5-4B62-9177-DC455EE6EED4}" type="parTrans" cxnId="{4B7BE6B4-7521-4DBE-B5F9-DE19134F2171}">
      <dgm:prSet/>
      <dgm:spPr/>
      <dgm:t>
        <a:bodyPr/>
        <a:lstStyle/>
        <a:p>
          <a:endParaRPr lang="en-US"/>
        </a:p>
      </dgm:t>
    </dgm:pt>
    <dgm:pt modelId="{2B0E5571-D901-47AE-97EA-013F8BB2732F}" type="sibTrans" cxnId="{4B7BE6B4-7521-4DBE-B5F9-DE19134F2171}">
      <dgm:prSet/>
      <dgm:spPr/>
      <dgm:t>
        <a:bodyPr/>
        <a:lstStyle/>
        <a:p>
          <a:endParaRPr lang="en-US"/>
        </a:p>
      </dgm:t>
    </dgm:pt>
    <dgm:pt modelId="{8B53CF4E-9F77-42DF-8DCF-037A9696D743}">
      <dgm:prSet/>
      <dgm:spPr/>
      <dgm:t>
        <a:bodyPr/>
        <a:lstStyle/>
        <a:p>
          <a:r>
            <a:rPr lang="en-US"/>
            <a:t>ADJ CLOSE - Adjusted closing stock price  </a:t>
          </a:r>
        </a:p>
      </dgm:t>
    </dgm:pt>
    <dgm:pt modelId="{E787803B-C258-4B09-BCFB-01F5BA376101}" type="parTrans" cxnId="{C2925EE3-4C4D-444B-8F8B-B31F33684873}">
      <dgm:prSet/>
      <dgm:spPr/>
      <dgm:t>
        <a:bodyPr/>
        <a:lstStyle/>
        <a:p>
          <a:endParaRPr lang="en-US"/>
        </a:p>
      </dgm:t>
    </dgm:pt>
    <dgm:pt modelId="{523610AB-33FE-4317-93DE-17F9BAFBDFAA}" type="sibTrans" cxnId="{C2925EE3-4C4D-444B-8F8B-B31F33684873}">
      <dgm:prSet/>
      <dgm:spPr/>
      <dgm:t>
        <a:bodyPr/>
        <a:lstStyle/>
        <a:p>
          <a:endParaRPr lang="en-US"/>
        </a:p>
      </dgm:t>
    </dgm:pt>
    <dgm:pt modelId="{869FA5E8-75EB-4DAE-958A-D6F2860F3136}">
      <dgm:prSet/>
      <dgm:spPr/>
      <dgm:t>
        <a:bodyPr/>
        <a:lstStyle/>
        <a:p>
          <a:r>
            <a:rPr lang="en-US"/>
            <a:t>COMPANY_NAME - Name of the tech company </a:t>
          </a:r>
        </a:p>
      </dgm:t>
    </dgm:pt>
    <dgm:pt modelId="{4F5F11F8-1C45-49FC-AEA4-519C1BCE2EEE}" type="parTrans" cxnId="{AD840EAE-4AF3-47B3-8CA1-B3DD4A7DCF6D}">
      <dgm:prSet/>
      <dgm:spPr/>
      <dgm:t>
        <a:bodyPr/>
        <a:lstStyle/>
        <a:p>
          <a:endParaRPr lang="en-US"/>
        </a:p>
      </dgm:t>
    </dgm:pt>
    <dgm:pt modelId="{B230FAA4-D73B-48E6-A4E9-B070EC7A45F2}" type="sibTrans" cxnId="{AD840EAE-4AF3-47B3-8CA1-B3DD4A7DCF6D}">
      <dgm:prSet/>
      <dgm:spPr/>
      <dgm:t>
        <a:bodyPr/>
        <a:lstStyle/>
        <a:p>
          <a:endParaRPr lang="en-US"/>
        </a:p>
      </dgm:t>
    </dgm:pt>
    <dgm:pt modelId="{07E44AE1-2CC6-478D-A065-C07F0D7F7840}" type="pres">
      <dgm:prSet presAssocID="{7A050B0E-3F72-41EF-9141-1E1A4841AB41}" presName="root" presStyleCnt="0">
        <dgm:presLayoutVars>
          <dgm:dir/>
          <dgm:resizeHandles val="exact"/>
        </dgm:presLayoutVars>
      </dgm:prSet>
      <dgm:spPr/>
    </dgm:pt>
    <dgm:pt modelId="{EA702D6E-A0C5-43E5-A93F-9D8459E5A447}" type="pres">
      <dgm:prSet presAssocID="{5D29F80F-FA59-44CB-8673-A37B7C7522BC}" presName="compNode" presStyleCnt="0"/>
      <dgm:spPr/>
    </dgm:pt>
    <dgm:pt modelId="{CD29A80B-3924-4197-BF4C-F1514EC5D50F}" type="pres">
      <dgm:prSet presAssocID="{5D29F80F-FA59-44CB-8673-A37B7C7522BC}" presName="bgRect" presStyleLbl="bgShp" presStyleIdx="0" presStyleCnt="8"/>
      <dgm:spPr/>
    </dgm:pt>
    <dgm:pt modelId="{10943887-928C-47F3-B4E1-B73A6B01B40D}" type="pres">
      <dgm:prSet presAssocID="{5D29F80F-FA59-44CB-8673-A37B7C7522BC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8CD7DED7-4313-4D7C-91FB-53D935031A7E}" type="pres">
      <dgm:prSet presAssocID="{5D29F80F-FA59-44CB-8673-A37B7C7522BC}" presName="spaceRect" presStyleCnt="0"/>
      <dgm:spPr/>
    </dgm:pt>
    <dgm:pt modelId="{E63EEFBD-FC20-431C-8512-189B63396B05}" type="pres">
      <dgm:prSet presAssocID="{5D29F80F-FA59-44CB-8673-A37B7C7522BC}" presName="parTx" presStyleLbl="revTx" presStyleIdx="0" presStyleCnt="8">
        <dgm:presLayoutVars>
          <dgm:chMax val="0"/>
          <dgm:chPref val="0"/>
        </dgm:presLayoutVars>
      </dgm:prSet>
      <dgm:spPr/>
    </dgm:pt>
    <dgm:pt modelId="{BA6456E9-CC83-49F8-BD63-FC2652EA42BF}" type="pres">
      <dgm:prSet presAssocID="{07D0D36C-3C55-41D8-A2B1-30274D8F8C94}" presName="sibTrans" presStyleCnt="0"/>
      <dgm:spPr/>
    </dgm:pt>
    <dgm:pt modelId="{D18A1B36-7CF0-4694-9CAB-5E1EDCE1079F}" type="pres">
      <dgm:prSet presAssocID="{FEAC820F-CA3B-43E7-B21C-5AF39F33F902}" presName="compNode" presStyleCnt="0"/>
      <dgm:spPr/>
    </dgm:pt>
    <dgm:pt modelId="{66D67062-E085-4E3D-B3A4-9045924984E4}" type="pres">
      <dgm:prSet presAssocID="{FEAC820F-CA3B-43E7-B21C-5AF39F33F902}" presName="bgRect" presStyleLbl="bgShp" presStyleIdx="1" presStyleCnt="8"/>
      <dgm:spPr/>
    </dgm:pt>
    <dgm:pt modelId="{3B32FE9F-7559-4085-BAB4-9FD8F8D777E2}" type="pres">
      <dgm:prSet presAssocID="{FEAC820F-CA3B-43E7-B21C-5AF39F33F902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0C78EDCA-64C9-4F8F-B596-B5AD0E1994C2}" type="pres">
      <dgm:prSet presAssocID="{FEAC820F-CA3B-43E7-B21C-5AF39F33F902}" presName="spaceRect" presStyleCnt="0"/>
      <dgm:spPr/>
    </dgm:pt>
    <dgm:pt modelId="{681678DD-C6F5-422D-9FED-81B79F0B57BF}" type="pres">
      <dgm:prSet presAssocID="{FEAC820F-CA3B-43E7-B21C-5AF39F33F902}" presName="parTx" presStyleLbl="revTx" presStyleIdx="1" presStyleCnt="8">
        <dgm:presLayoutVars>
          <dgm:chMax val="0"/>
          <dgm:chPref val="0"/>
        </dgm:presLayoutVars>
      </dgm:prSet>
      <dgm:spPr/>
    </dgm:pt>
    <dgm:pt modelId="{F38A525A-7B24-46AC-AD52-04CE4C2AC7A3}" type="pres">
      <dgm:prSet presAssocID="{B1F8B08B-70CA-4619-9F12-7BD9DC712E93}" presName="sibTrans" presStyleCnt="0"/>
      <dgm:spPr/>
    </dgm:pt>
    <dgm:pt modelId="{B6AC80CD-8D3F-4971-8408-896D283EB29E}" type="pres">
      <dgm:prSet presAssocID="{1F444DE1-6052-4528-984A-FF5094924B84}" presName="compNode" presStyleCnt="0"/>
      <dgm:spPr/>
    </dgm:pt>
    <dgm:pt modelId="{7EE3B826-5A85-45E3-BF9F-D55BABC04550}" type="pres">
      <dgm:prSet presAssocID="{1F444DE1-6052-4528-984A-FF5094924B84}" presName="bgRect" presStyleLbl="bgShp" presStyleIdx="2" presStyleCnt="8"/>
      <dgm:spPr/>
    </dgm:pt>
    <dgm:pt modelId="{15C6810B-1CC9-4BFC-8DF4-7D470EBF42A1}" type="pres">
      <dgm:prSet presAssocID="{1F444DE1-6052-4528-984A-FF5094924B84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10E8728B-BBC1-4C0D-8CBC-E32FEDC3803A}" type="pres">
      <dgm:prSet presAssocID="{1F444DE1-6052-4528-984A-FF5094924B84}" presName="spaceRect" presStyleCnt="0"/>
      <dgm:spPr/>
    </dgm:pt>
    <dgm:pt modelId="{F5CB56A8-9790-4378-A86C-5E56C6703685}" type="pres">
      <dgm:prSet presAssocID="{1F444DE1-6052-4528-984A-FF5094924B84}" presName="parTx" presStyleLbl="revTx" presStyleIdx="2" presStyleCnt="8">
        <dgm:presLayoutVars>
          <dgm:chMax val="0"/>
          <dgm:chPref val="0"/>
        </dgm:presLayoutVars>
      </dgm:prSet>
      <dgm:spPr/>
    </dgm:pt>
    <dgm:pt modelId="{6F2FB433-0535-4F33-BD42-802A0A9C2174}" type="pres">
      <dgm:prSet presAssocID="{E8BED716-7787-4588-8068-5BB824F1E1D5}" presName="sibTrans" presStyleCnt="0"/>
      <dgm:spPr/>
    </dgm:pt>
    <dgm:pt modelId="{B0BC62BB-1555-40EC-8C5D-3B9C3510CCC8}" type="pres">
      <dgm:prSet presAssocID="{43060383-C849-4A36-A6FB-2258EC663C37}" presName="compNode" presStyleCnt="0"/>
      <dgm:spPr/>
    </dgm:pt>
    <dgm:pt modelId="{5A0309DE-302C-448F-9700-36AE43782A0A}" type="pres">
      <dgm:prSet presAssocID="{43060383-C849-4A36-A6FB-2258EC663C37}" presName="bgRect" presStyleLbl="bgShp" presStyleIdx="3" presStyleCnt="8"/>
      <dgm:spPr/>
    </dgm:pt>
    <dgm:pt modelId="{689B6E54-53F2-4E2E-84BE-AC6D0A6824C5}" type="pres">
      <dgm:prSet presAssocID="{43060383-C849-4A36-A6FB-2258EC663C37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tcoin"/>
        </a:ext>
      </dgm:extLst>
    </dgm:pt>
    <dgm:pt modelId="{0EB3F2AD-2FF4-4824-B193-3BD29B7734BC}" type="pres">
      <dgm:prSet presAssocID="{43060383-C849-4A36-A6FB-2258EC663C37}" presName="spaceRect" presStyleCnt="0"/>
      <dgm:spPr/>
    </dgm:pt>
    <dgm:pt modelId="{99994D7C-2373-48CF-AC22-63AE7408C96E}" type="pres">
      <dgm:prSet presAssocID="{43060383-C849-4A36-A6FB-2258EC663C37}" presName="parTx" presStyleLbl="revTx" presStyleIdx="3" presStyleCnt="8">
        <dgm:presLayoutVars>
          <dgm:chMax val="0"/>
          <dgm:chPref val="0"/>
        </dgm:presLayoutVars>
      </dgm:prSet>
      <dgm:spPr/>
    </dgm:pt>
    <dgm:pt modelId="{0D8D2A75-7E13-4940-86A3-32EC41465625}" type="pres">
      <dgm:prSet presAssocID="{913E8879-D581-465C-8B33-64895B88FF51}" presName="sibTrans" presStyleCnt="0"/>
      <dgm:spPr/>
    </dgm:pt>
    <dgm:pt modelId="{74352E01-9772-403C-A0AD-019CDC6A4CE5}" type="pres">
      <dgm:prSet presAssocID="{935A826B-2443-4DDC-AC7D-0B24FE724621}" presName="compNode" presStyleCnt="0"/>
      <dgm:spPr/>
    </dgm:pt>
    <dgm:pt modelId="{573899EF-CCC2-4493-9089-3154149C56D4}" type="pres">
      <dgm:prSet presAssocID="{935A826B-2443-4DDC-AC7D-0B24FE724621}" presName="bgRect" presStyleLbl="bgShp" presStyleIdx="4" presStyleCnt="8"/>
      <dgm:spPr/>
    </dgm:pt>
    <dgm:pt modelId="{7E8DAABA-13E8-474D-892F-A368DE6D9D02}" type="pres">
      <dgm:prSet presAssocID="{935A826B-2443-4DDC-AC7D-0B24FE724621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8E9B7953-44CC-4E8D-B156-E36AB3648C06}" type="pres">
      <dgm:prSet presAssocID="{935A826B-2443-4DDC-AC7D-0B24FE724621}" presName="spaceRect" presStyleCnt="0"/>
      <dgm:spPr/>
    </dgm:pt>
    <dgm:pt modelId="{2D7A6F53-DFEF-45CA-A5E4-C7ADB8A5CE29}" type="pres">
      <dgm:prSet presAssocID="{935A826B-2443-4DDC-AC7D-0B24FE724621}" presName="parTx" presStyleLbl="revTx" presStyleIdx="4" presStyleCnt="8">
        <dgm:presLayoutVars>
          <dgm:chMax val="0"/>
          <dgm:chPref val="0"/>
        </dgm:presLayoutVars>
      </dgm:prSet>
      <dgm:spPr/>
    </dgm:pt>
    <dgm:pt modelId="{599AE419-E408-4D07-B2CA-06776E6DA068}" type="pres">
      <dgm:prSet presAssocID="{A89F7621-0384-4240-8853-7B877E32EEC0}" presName="sibTrans" presStyleCnt="0"/>
      <dgm:spPr/>
    </dgm:pt>
    <dgm:pt modelId="{00DFE1C3-AC16-462B-96AA-9925C5929183}" type="pres">
      <dgm:prSet presAssocID="{74C9F591-7768-40F9-B3C0-770007749D00}" presName="compNode" presStyleCnt="0"/>
      <dgm:spPr/>
    </dgm:pt>
    <dgm:pt modelId="{BB307C4A-1C66-4EC5-B791-CC304E27155E}" type="pres">
      <dgm:prSet presAssocID="{74C9F591-7768-40F9-B3C0-770007749D00}" presName="bgRect" presStyleLbl="bgShp" presStyleIdx="5" presStyleCnt="8"/>
      <dgm:spPr/>
    </dgm:pt>
    <dgm:pt modelId="{2B91AFBF-7C7E-4F2F-9545-B11BF516BD70}" type="pres">
      <dgm:prSet presAssocID="{74C9F591-7768-40F9-B3C0-770007749D00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E91B197F-4C0B-4060-BF8D-83C95E101892}" type="pres">
      <dgm:prSet presAssocID="{74C9F591-7768-40F9-B3C0-770007749D00}" presName="spaceRect" presStyleCnt="0"/>
      <dgm:spPr/>
    </dgm:pt>
    <dgm:pt modelId="{AC9619FC-056E-48F9-8F03-A23AAD7319C1}" type="pres">
      <dgm:prSet presAssocID="{74C9F591-7768-40F9-B3C0-770007749D00}" presName="parTx" presStyleLbl="revTx" presStyleIdx="5" presStyleCnt="8">
        <dgm:presLayoutVars>
          <dgm:chMax val="0"/>
          <dgm:chPref val="0"/>
        </dgm:presLayoutVars>
      </dgm:prSet>
      <dgm:spPr/>
    </dgm:pt>
    <dgm:pt modelId="{AE949E82-F16B-4132-B232-6A216B5FB3EA}" type="pres">
      <dgm:prSet presAssocID="{2B0E5571-D901-47AE-97EA-013F8BB2732F}" presName="sibTrans" presStyleCnt="0"/>
      <dgm:spPr/>
    </dgm:pt>
    <dgm:pt modelId="{5B2797EB-E418-4D8F-937F-A8D3DD9CFB67}" type="pres">
      <dgm:prSet presAssocID="{8B53CF4E-9F77-42DF-8DCF-037A9696D743}" presName="compNode" presStyleCnt="0"/>
      <dgm:spPr/>
    </dgm:pt>
    <dgm:pt modelId="{5D228475-0636-4520-A601-ABEB900AA81F}" type="pres">
      <dgm:prSet presAssocID="{8B53CF4E-9F77-42DF-8DCF-037A9696D743}" presName="bgRect" presStyleLbl="bgShp" presStyleIdx="6" presStyleCnt="8"/>
      <dgm:spPr/>
    </dgm:pt>
    <dgm:pt modelId="{C98BAF26-9A31-417A-BB28-9ED4A13C5B56}" type="pres">
      <dgm:prSet presAssocID="{8B53CF4E-9F77-42DF-8DCF-037A9696D743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32CDE03-E507-4A0B-A38C-CFA7E6FD46AC}" type="pres">
      <dgm:prSet presAssocID="{8B53CF4E-9F77-42DF-8DCF-037A9696D743}" presName="spaceRect" presStyleCnt="0"/>
      <dgm:spPr/>
    </dgm:pt>
    <dgm:pt modelId="{DC203ACC-A909-4899-8885-A565CF7861A6}" type="pres">
      <dgm:prSet presAssocID="{8B53CF4E-9F77-42DF-8DCF-037A9696D743}" presName="parTx" presStyleLbl="revTx" presStyleIdx="6" presStyleCnt="8">
        <dgm:presLayoutVars>
          <dgm:chMax val="0"/>
          <dgm:chPref val="0"/>
        </dgm:presLayoutVars>
      </dgm:prSet>
      <dgm:spPr/>
    </dgm:pt>
    <dgm:pt modelId="{5BA957CD-8009-4BAA-8A3D-8CEBC5A8F7DF}" type="pres">
      <dgm:prSet presAssocID="{523610AB-33FE-4317-93DE-17F9BAFBDFAA}" presName="sibTrans" presStyleCnt="0"/>
      <dgm:spPr/>
    </dgm:pt>
    <dgm:pt modelId="{0B408EBA-CA86-498C-93A4-7053EA306B8C}" type="pres">
      <dgm:prSet presAssocID="{869FA5E8-75EB-4DAE-958A-D6F2860F3136}" presName="compNode" presStyleCnt="0"/>
      <dgm:spPr/>
    </dgm:pt>
    <dgm:pt modelId="{ACEA2A00-C5AA-4D86-BCC0-B75D5E899C58}" type="pres">
      <dgm:prSet presAssocID="{869FA5E8-75EB-4DAE-958A-D6F2860F3136}" presName="bgRect" presStyleLbl="bgShp" presStyleIdx="7" presStyleCnt="8"/>
      <dgm:spPr/>
    </dgm:pt>
    <dgm:pt modelId="{814FAF2F-D6DE-4630-B132-D20029CF50C9}" type="pres">
      <dgm:prSet presAssocID="{869FA5E8-75EB-4DAE-958A-D6F2860F3136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ffice Worker"/>
        </a:ext>
      </dgm:extLst>
    </dgm:pt>
    <dgm:pt modelId="{52E954E4-BE50-447D-B966-B8FE901760D8}" type="pres">
      <dgm:prSet presAssocID="{869FA5E8-75EB-4DAE-958A-D6F2860F3136}" presName="spaceRect" presStyleCnt="0"/>
      <dgm:spPr/>
    </dgm:pt>
    <dgm:pt modelId="{5F6AA385-7F95-4309-9A50-9D90E1A1709E}" type="pres">
      <dgm:prSet presAssocID="{869FA5E8-75EB-4DAE-958A-D6F2860F3136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9F282F2B-77BD-4944-8B6C-983FC86FF635}" type="presOf" srcId="{935A826B-2443-4DDC-AC7D-0B24FE724621}" destId="{2D7A6F53-DFEF-45CA-A5E4-C7ADB8A5CE29}" srcOrd="0" destOrd="0" presId="urn:microsoft.com/office/officeart/2018/2/layout/IconVerticalSolidList"/>
    <dgm:cxn modelId="{F06DE02F-2878-4428-AE91-E7F2CE7E40C0}" srcId="{7A050B0E-3F72-41EF-9141-1E1A4841AB41}" destId="{1F444DE1-6052-4528-984A-FF5094924B84}" srcOrd="2" destOrd="0" parTransId="{CA889CD8-0A00-4D67-88B5-41A7228A77A4}" sibTransId="{E8BED716-7787-4588-8068-5BB824F1E1D5}"/>
    <dgm:cxn modelId="{DCF7233D-0A80-4297-95A9-E04201BB3A06}" srcId="{7A050B0E-3F72-41EF-9141-1E1A4841AB41}" destId="{935A826B-2443-4DDC-AC7D-0B24FE724621}" srcOrd="4" destOrd="0" parTransId="{5E8C50D9-1748-4037-962C-2FE46F89F28A}" sibTransId="{A89F7621-0384-4240-8853-7B877E32EEC0}"/>
    <dgm:cxn modelId="{661BF774-98E1-4345-A2BC-9D1FB6FB5044}" srcId="{7A050B0E-3F72-41EF-9141-1E1A4841AB41}" destId="{5D29F80F-FA59-44CB-8673-A37B7C7522BC}" srcOrd="0" destOrd="0" parTransId="{767DA817-7535-4709-AC02-D451EDEAE1CD}" sibTransId="{07D0D36C-3C55-41D8-A2B1-30274D8F8C94}"/>
    <dgm:cxn modelId="{656D689E-5E61-44E1-82DA-FF0A11A829AA}" type="presOf" srcId="{869FA5E8-75EB-4DAE-958A-D6F2860F3136}" destId="{5F6AA385-7F95-4309-9A50-9D90E1A1709E}" srcOrd="0" destOrd="0" presId="urn:microsoft.com/office/officeart/2018/2/layout/IconVerticalSolidList"/>
    <dgm:cxn modelId="{EE9251A4-1ABF-473C-BBB6-C86EFE194691}" type="presOf" srcId="{43060383-C849-4A36-A6FB-2258EC663C37}" destId="{99994D7C-2373-48CF-AC22-63AE7408C96E}" srcOrd="0" destOrd="0" presId="urn:microsoft.com/office/officeart/2018/2/layout/IconVerticalSolidList"/>
    <dgm:cxn modelId="{AD840EAE-4AF3-47B3-8CA1-B3DD4A7DCF6D}" srcId="{7A050B0E-3F72-41EF-9141-1E1A4841AB41}" destId="{869FA5E8-75EB-4DAE-958A-D6F2860F3136}" srcOrd="7" destOrd="0" parTransId="{4F5F11F8-1C45-49FC-AEA4-519C1BCE2EEE}" sibTransId="{B230FAA4-D73B-48E6-A4E9-B070EC7A45F2}"/>
    <dgm:cxn modelId="{4B7BE6B4-7521-4DBE-B5F9-DE19134F2171}" srcId="{7A050B0E-3F72-41EF-9141-1E1A4841AB41}" destId="{74C9F591-7768-40F9-B3C0-770007749D00}" srcOrd="5" destOrd="0" parTransId="{F76C5E40-C6D5-4B62-9177-DC455EE6EED4}" sibTransId="{2B0E5571-D901-47AE-97EA-013F8BB2732F}"/>
    <dgm:cxn modelId="{246A84CE-5EC7-4C90-96F8-6B05A7E5A70D}" srcId="{7A050B0E-3F72-41EF-9141-1E1A4841AB41}" destId="{FEAC820F-CA3B-43E7-B21C-5AF39F33F902}" srcOrd="1" destOrd="0" parTransId="{9993DA18-682D-417F-B4CE-B57899E94EFE}" sibTransId="{B1F8B08B-70CA-4619-9F12-7BD9DC712E93}"/>
    <dgm:cxn modelId="{A2CF8DD6-F913-4D34-8521-18C2A94A5AB6}" type="presOf" srcId="{74C9F591-7768-40F9-B3C0-770007749D00}" destId="{AC9619FC-056E-48F9-8F03-A23AAD7319C1}" srcOrd="0" destOrd="0" presId="urn:microsoft.com/office/officeart/2018/2/layout/IconVerticalSolidList"/>
    <dgm:cxn modelId="{1DCCC1DB-67F0-42B8-9982-63B12A7ABCDA}" srcId="{7A050B0E-3F72-41EF-9141-1E1A4841AB41}" destId="{43060383-C849-4A36-A6FB-2258EC663C37}" srcOrd="3" destOrd="0" parTransId="{40F25F78-8D4B-46E0-8C82-1E5106CEBCA5}" sibTransId="{913E8879-D581-465C-8B33-64895B88FF51}"/>
    <dgm:cxn modelId="{C2925EE3-4C4D-444B-8F8B-B31F33684873}" srcId="{7A050B0E-3F72-41EF-9141-1E1A4841AB41}" destId="{8B53CF4E-9F77-42DF-8DCF-037A9696D743}" srcOrd="6" destOrd="0" parTransId="{E787803B-C258-4B09-BCFB-01F5BA376101}" sibTransId="{523610AB-33FE-4317-93DE-17F9BAFBDFAA}"/>
    <dgm:cxn modelId="{195F1FEB-121F-430C-99D4-8792E607D023}" type="presOf" srcId="{1F444DE1-6052-4528-984A-FF5094924B84}" destId="{F5CB56A8-9790-4378-A86C-5E56C6703685}" srcOrd="0" destOrd="0" presId="urn:microsoft.com/office/officeart/2018/2/layout/IconVerticalSolidList"/>
    <dgm:cxn modelId="{F191CCF4-3145-4535-9A5E-ECC6380E97EB}" type="presOf" srcId="{5D29F80F-FA59-44CB-8673-A37B7C7522BC}" destId="{E63EEFBD-FC20-431C-8512-189B63396B05}" srcOrd="0" destOrd="0" presId="urn:microsoft.com/office/officeart/2018/2/layout/IconVerticalSolidList"/>
    <dgm:cxn modelId="{4BDD85F9-78B8-4B16-BBFD-F22A2EF366E1}" type="presOf" srcId="{7A050B0E-3F72-41EF-9141-1E1A4841AB41}" destId="{07E44AE1-2CC6-478D-A065-C07F0D7F7840}" srcOrd="0" destOrd="0" presId="urn:microsoft.com/office/officeart/2018/2/layout/IconVerticalSolidList"/>
    <dgm:cxn modelId="{73DF72FC-7BC9-40BB-A41B-81BCA43D236F}" type="presOf" srcId="{8B53CF4E-9F77-42DF-8DCF-037A9696D743}" destId="{DC203ACC-A909-4899-8885-A565CF7861A6}" srcOrd="0" destOrd="0" presId="urn:microsoft.com/office/officeart/2018/2/layout/IconVerticalSolidList"/>
    <dgm:cxn modelId="{E53F83FF-F09C-40C5-8523-D081B0F72A46}" type="presOf" srcId="{FEAC820F-CA3B-43E7-B21C-5AF39F33F902}" destId="{681678DD-C6F5-422D-9FED-81B79F0B57BF}" srcOrd="0" destOrd="0" presId="urn:microsoft.com/office/officeart/2018/2/layout/IconVerticalSolidList"/>
    <dgm:cxn modelId="{AFBD5DC0-DC9E-4FED-A2F1-DC6B572B9334}" type="presParOf" srcId="{07E44AE1-2CC6-478D-A065-C07F0D7F7840}" destId="{EA702D6E-A0C5-43E5-A93F-9D8459E5A447}" srcOrd="0" destOrd="0" presId="urn:microsoft.com/office/officeart/2018/2/layout/IconVerticalSolidList"/>
    <dgm:cxn modelId="{AEBADF09-976C-4C68-BA2F-717CAFA779E4}" type="presParOf" srcId="{EA702D6E-A0C5-43E5-A93F-9D8459E5A447}" destId="{CD29A80B-3924-4197-BF4C-F1514EC5D50F}" srcOrd="0" destOrd="0" presId="urn:microsoft.com/office/officeart/2018/2/layout/IconVerticalSolidList"/>
    <dgm:cxn modelId="{0C6258B2-C0AF-4D68-A3BE-12CCFC132B47}" type="presParOf" srcId="{EA702D6E-A0C5-43E5-A93F-9D8459E5A447}" destId="{10943887-928C-47F3-B4E1-B73A6B01B40D}" srcOrd="1" destOrd="0" presId="urn:microsoft.com/office/officeart/2018/2/layout/IconVerticalSolidList"/>
    <dgm:cxn modelId="{7BE10C1F-071E-42D8-92E8-39832FF7A1F9}" type="presParOf" srcId="{EA702D6E-A0C5-43E5-A93F-9D8459E5A447}" destId="{8CD7DED7-4313-4D7C-91FB-53D935031A7E}" srcOrd="2" destOrd="0" presId="urn:microsoft.com/office/officeart/2018/2/layout/IconVerticalSolidList"/>
    <dgm:cxn modelId="{1D30B7EE-68CE-4B6A-9881-4A72F70BE867}" type="presParOf" srcId="{EA702D6E-A0C5-43E5-A93F-9D8459E5A447}" destId="{E63EEFBD-FC20-431C-8512-189B63396B05}" srcOrd="3" destOrd="0" presId="urn:microsoft.com/office/officeart/2018/2/layout/IconVerticalSolidList"/>
    <dgm:cxn modelId="{10666B99-E4FC-41E9-9609-123547E6CB1B}" type="presParOf" srcId="{07E44AE1-2CC6-478D-A065-C07F0D7F7840}" destId="{BA6456E9-CC83-49F8-BD63-FC2652EA42BF}" srcOrd="1" destOrd="0" presId="urn:microsoft.com/office/officeart/2018/2/layout/IconVerticalSolidList"/>
    <dgm:cxn modelId="{ABC17AB0-4AEF-43E7-A825-7E5421E63AB3}" type="presParOf" srcId="{07E44AE1-2CC6-478D-A065-C07F0D7F7840}" destId="{D18A1B36-7CF0-4694-9CAB-5E1EDCE1079F}" srcOrd="2" destOrd="0" presId="urn:microsoft.com/office/officeart/2018/2/layout/IconVerticalSolidList"/>
    <dgm:cxn modelId="{F4AAD245-F827-4465-A9EA-A004CF218E53}" type="presParOf" srcId="{D18A1B36-7CF0-4694-9CAB-5E1EDCE1079F}" destId="{66D67062-E085-4E3D-B3A4-9045924984E4}" srcOrd="0" destOrd="0" presId="urn:microsoft.com/office/officeart/2018/2/layout/IconVerticalSolidList"/>
    <dgm:cxn modelId="{AD44CAE9-6835-4E1A-88D3-08034ADBB8F5}" type="presParOf" srcId="{D18A1B36-7CF0-4694-9CAB-5E1EDCE1079F}" destId="{3B32FE9F-7559-4085-BAB4-9FD8F8D777E2}" srcOrd="1" destOrd="0" presId="urn:microsoft.com/office/officeart/2018/2/layout/IconVerticalSolidList"/>
    <dgm:cxn modelId="{6B7A3AA1-B692-4B30-953F-B7F35C0F8B1D}" type="presParOf" srcId="{D18A1B36-7CF0-4694-9CAB-5E1EDCE1079F}" destId="{0C78EDCA-64C9-4F8F-B596-B5AD0E1994C2}" srcOrd="2" destOrd="0" presId="urn:microsoft.com/office/officeart/2018/2/layout/IconVerticalSolidList"/>
    <dgm:cxn modelId="{9121C545-3A02-4CCD-B61D-FC1A9E063694}" type="presParOf" srcId="{D18A1B36-7CF0-4694-9CAB-5E1EDCE1079F}" destId="{681678DD-C6F5-422D-9FED-81B79F0B57BF}" srcOrd="3" destOrd="0" presId="urn:microsoft.com/office/officeart/2018/2/layout/IconVerticalSolidList"/>
    <dgm:cxn modelId="{F21A44B8-E690-4C43-99D2-60B74A4F5CAE}" type="presParOf" srcId="{07E44AE1-2CC6-478D-A065-C07F0D7F7840}" destId="{F38A525A-7B24-46AC-AD52-04CE4C2AC7A3}" srcOrd="3" destOrd="0" presId="urn:microsoft.com/office/officeart/2018/2/layout/IconVerticalSolidList"/>
    <dgm:cxn modelId="{8DA81FD8-0203-4056-993D-CC2D41E6B40B}" type="presParOf" srcId="{07E44AE1-2CC6-478D-A065-C07F0D7F7840}" destId="{B6AC80CD-8D3F-4971-8408-896D283EB29E}" srcOrd="4" destOrd="0" presId="urn:microsoft.com/office/officeart/2018/2/layout/IconVerticalSolidList"/>
    <dgm:cxn modelId="{14200CC5-01A5-4E72-BC22-8A35A5A41077}" type="presParOf" srcId="{B6AC80CD-8D3F-4971-8408-896D283EB29E}" destId="{7EE3B826-5A85-45E3-BF9F-D55BABC04550}" srcOrd="0" destOrd="0" presId="urn:microsoft.com/office/officeart/2018/2/layout/IconVerticalSolidList"/>
    <dgm:cxn modelId="{061CC189-33E6-4430-B338-D1FC1A3475D9}" type="presParOf" srcId="{B6AC80CD-8D3F-4971-8408-896D283EB29E}" destId="{15C6810B-1CC9-4BFC-8DF4-7D470EBF42A1}" srcOrd="1" destOrd="0" presId="urn:microsoft.com/office/officeart/2018/2/layout/IconVerticalSolidList"/>
    <dgm:cxn modelId="{CC5A81E7-E1D4-4A61-8D21-1BE9CDEE11A1}" type="presParOf" srcId="{B6AC80CD-8D3F-4971-8408-896D283EB29E}" destId="{10E8728B-BBC1-4C0D-8CBC-E32FEDC3803A}" srcOrd="2" destOrd="0" presId="urn:microsoft.com/office/officeart/2018/2/layout/IconVerticalSolidList"/>
    <dgm:cxn modelId="{D81B9D5C-65C4-419A-9D02-3B2D9173C232}" type="presParOf" srcId="{B6AC80CD-8D3F-4971-8408-896D283EB29E}" destId="{F5CB56A8-9790-4378-A86C-5E56C6703685}" srcOrd="3" destOrd="0" presId="urn:microsoft.com/office/officeart/2018/2/layout/IconVerticalSolidList"/>
    <dgm:cxn modelId="{1EBEF373-74CE-4D8B-A21A-191A38B3CA20}" type="presParOf" srcId="{07E44AE1-2CC6-478D-A065-C07F0D7F7840}" destId="{6F2FB433-0535-4F33-BD42-802A0A9C2174}" srcOrd="5" destOrd="0" presId="urn:microsoft.com/office/officeart/2018/2/layout/IconVerticalSolidList"/>
    <dgm:cxn modelId="{E77E04B0-6D19-42F3-B1B8-AD5A68BD73B3}" type="presParOf" srcId="{07E44AE1-2CC6-478D-A065-C07F0D7F7840}" destId="{B0BC62BB-1555-40EC-8C5D-3B9C3510CCC8}" srcOrd="6" destOrd="0" presId="urn:microsoft.com/office/officeart/2018/2/layout/IconVerticalSolidList"/>
    <dgm:cxn modelId="{4D17C7B6-31A8-4ADF-9BE5-3A0367A17D52}" type="presParOf" srcId="{B0BC62BB-1555-40EC-8C5D-3B9C3510CCC8}" destId="{5A0309DE-302C-448F-9700-36AE43782A0A}" srcOrd="0" destOrd="0" presId="urn:microsoft.com/office/officeart/2018/2/layout/IconVerticalSolidList"/>
    <dgm:cxn modelId="{C03C012F-E196-4E69-8F7F-8A14E7F0FD88}" type="presParOf" srcId="{B0BC62BB-1555-40EC-8C5D-3B9C3510CCC8}" destId="{689B6E54-53F2-4E2E-84BE-AC6D0A6824C5}" srcOrd="1" destOrd="0" presId="urn:microsoft.com/office/officeart/2018/2/layout/IconVerticalSolidList"/>
    <dgm:cxn modelId="{7482D116-9C87-46B5-95AC-1B27F9EE9421}" type="presParOf" srcId="{B0BC62BB-1555-40EC-8C5D-3B9C3510CCC8}" destId="{0EB3F2AD-2FF4-4824-B193-3BD29B7734BC}" srcOrd="2" destOrd="0" presId="urn:microsoft.com/office/officeart/2018/2/layout/IconVerticalSolidList"/>
    <dgm:cxn modelId="{C9611994-F8EA-4072-A953-4FEB1A23E7DC}" type="presParOf" srcId="{B0BC62BB-1555-40EC-8C5D-3B9C3510CCC8}" destId="{99994D7C-2373-48CF-AC22-63AE7408C96E}" srcOrd="3" destOrd="0" presId="urn:microsoft.com/office/officeart/2018/2/layout/IconVerticalSolidList"/>
    <dgm:cxn modelId="{0F5CD43E-4132-4241-9677-67D2E982EB05}" type="presParOf" srcId="{07E44AE1-2CC6-478D-A065-C07F0D7F7840}" destId="{0D8D2A75-7E13-4940-86A3-32EC41465625}" srcOrd="7" destOrd="0" presId="urn:microsoft.com/office/officeart/2018/2/layout/IconVerticalSolidList"/>
    <dgm:cxn modelId="{4AB380EF-7902-413B-B01D-A010BFA0B40A}" type="presParOf" srcId="{07E44AE1-2CC6-478D-A065-C07F0D7F7840}" destId="{74352E01-9772-403C-A0AD-019CDC6A4CE5}" srcOrd="8" destOrd="0" presId="urn:microsoft.com/office/officeart/2018/2/layout/IconVerticalSolidList"/>
    <dgm:cxn modelId="{33CC4687-BD9C-4F1D-9B05-CFDB1C74ABE9}" type="presParOf" srcId="{74352E01-9772-403C-A0AD-019CDC6A4CE5}" destId="{573899EF-CCC2-4493-9089-3154149C56D4}" srcOrd="0" destOrd="0" presId="urn:microsoft.com/office/officeart/2018/2/layout/IconVerticalSolidList"/>
    <dgm:cxn modelId="{C0CFA7F5-BA70-45E0-8BF2-F7BD2DB6A6F1}" type="presParOf" srcId="{74352E01-9772-403C-A0AD-019CDC6A4CE5}" destId="{7E8DAABA-13E8-474D-892F-A368DE6D9D02}" srcOrd="1" destOrd="0" presId="urn:microsoft.com/office/officeart/2018/2/layout/IconVerticalSolidList"/>
    <dgm:cxn modelId="{D9F00B8E-49C7-4ED7-BED8-B022C9A3B964}" type="presParOf" srcId="{74352E01-9772-403C-A0AD-019CDC6A4CE5}" destId="{8E9B7953-44CC-4E8D-B156-E36AB3648C06}" srcOrd="2" destOrd="0" presId="urn:microsoft.com/office/officeart/2018/2/layout/IconVerticalSolidList"/>
    <dgm:cxn modelId="{09491D13-5ECA-40AE-8E8E-FE17B323F3B6}" type="presParOf" srcId="{74352E01-9772-403C-A0AD-019CDC6A4CE5}" destId="{2D7A6F53-DFEF-45CA-A5E4-C7ADB8A5CE29}" srcOrd="3" destOrd="0" presId="urn:microsoft.com/office/officeart/2018/2/layout/IconVerticalSolidList"/>
    <dgm:cxn modelId="{44D2B566-2544-4181-8107-477251FAABEB}" type="presParOf" srcId="{07E44AE1-2CC6-478D-A065-C07F0D7F7840}" destId="{599AE419-E408-4D07-B2CA-06776E6DA068}" srcOrd="9" destOrd="0" presId="urn:microsoft.com/office/officeart/2018/2/layout/IconVerticalSolidList"/>
    <dgm:cxn modelId="{A5AB0960-DEB4-430C-B56D-D94EE08649AA}" type="presParOf" srcId="{07E44AE1-2CC6-478D-A065-C07F0D7F7840}" destId="{00DFE1C3-AC16-462B-96AA-9925C5929183}" srcOrd="10" destOrd="0" presId="urn:microsoft.com/office/officeart/2018/2/layout/IconVerticalSolidList"/>
    <dgm:cxn modelId="{4D71EDEA-23F1-44A3-87EB-F42D00F0402A}" type="presParOf" srcId="{00DFE1C3-AC16-462B-96AA-9925C5929183}" destId="{BB307C4A-1C66-4EC5-B791-CC304E27155E}" srcOrd="0" destOrd="0" presId="urn:microsoft.com/office/officeart/2018/2/layout/IconVerticalSolidList"/>
    <dgm:cxn modelId="{479005E4-6A1B-454C-9A64-841B107E2F32}" type="presParOf" srcId="{00DFE1C3-AC16-462B-96AA-9925C5929183}" destId="{2B91AFBF-7C7E-4F2F-9545-B11BF516BD70}" srcOrd="1" destOrd="0" presId="urn:microsoft.com/office/officeart/2018/2/layout/IconVerticalSolidList"/>
    <dgm:cxn modelId="{1EED6F08-03A0-45E5-8157-6FF8553FB99C}" type="presParOf" srcId="{00DFE1C3-AC16-462B-96AA-9925C5929183}" destId="{E91B197F-4C0B-4060-BF8D-83C95E101892}" srcOrd="2" destOrd="0" presId="urn:microsoft.com/office/officeart/2018/2/layout/IconVerticalSolidList"/>
    <dgm:cxn modelId="{79996110-1011-4DE7-B98A-96F52019CCCA}" type="presParOf" srcId="{00DFE1C3-AC16-462B-96AA-9925C5929183}" destId="{AC9619FC-056E-48F9-8F03-A23AAD7319C1}" srcOrd="3" destOrd="0" presId="urn:microsoft.com/office/officeart/2018/2/layout/IconVerticalSolidList"/>
    <dgm:cxn modelId="{227EDFDE-66D0-48AB-B242-8E7C3554E26E}" type="presParOf" srcId="{07E44AE1-2CC6-478D-A065-C07F0D7F7840}" destId="{AE949E82-F16B-4132-B232-6A216B5FB3EA}" srcOrd="11" destOrd="0" presId="urn:microsoft.com/office/officeart/2018/2/layout/IconVerticalSolidList"/>
    <dgm:cxn modelId="{DF150B1F-EFBC-4031-A5FD-5B8CEEA80CEB}" type="presParOf" srcId="{07E44AE1-2CC6-478D-A065-C07F0D7F7840}" destId="{5B2797EB-E418-4D8F-937F-A8D3DD9CFB67}" srcOrd="12" destOrd="0" presId="urn:microsoft.com/office/officeart/2018/2/layout/IconVerticalSolidList"/>
    <dgm:cxn modelId="{8BC9C89A-045C-47C5-9064-02533CCC46F6}" type="presParOf" srcId="{5B2797EB-E418-4D8F-937F-A8D3DD9CFB67}" destId="{5D228475-0636-4520-A601-ABEB900AA81F}" srcOrd="0" destOrd="0" presId="urn:microsoft.com/office/officeart/2018/2/layout/IconVerticalSolidList"/>
    <dgm:cxn modelId="{7707A4F3-2078-4FF2-B712-DFBD6582B63D}" type="presParOf" srcId="{5B2797EB-E418-4D8F-937F-A8D3DD9CFB67}" destId="{C98BAF26-9A31-417A-BB28-9ED4A13C5B56}" srcOrd="1" destOrd="0" presId="urn:microsoft.com/office/officeart/2018/2/layout/IconVerticalSolidList"/>
    <dgm:cxn modelId="{90EB309F-8AEE-4CC9-BA47-E8503D1F4E11}" type="presParOf" srcId="{5B2797EB-E418-4D8F-937F-A8D3DD9CFB67}" destId="{932CDE03-E507-4A0B-A38C-CFA7E6FD46AC}" srcOrd="2" destOrd="0" presId="urn:microsoft.com/office/officeart/2018/2/layout/IconVerticalSolidList"/>
    <dgm:cxn modelId="{1325C17C-D8D3-4C4C-BC99-BC89DB62C22E}" type="presParOf" srcId="{5B2797EB-E418-4D8F-937F-A8D3DD9CFB67}" destId="{DC203ACC-A909-4899-8885-A565CF7861A6}" srcOrd="3" destOrd="0" presId="urn:microsoft.com/office/officeart/2018/2/layout/IconVerticalSolidList"/>
    <dgm:cxn modelId="{38A103C2-7544-4502-B879-FA4CC441F02D}" type="presParOf" srcId="{07E44AE1-2CC6-478D-A065-C07F0D7F7840}" destId="{5BA957CD-8009-4BAA-8A3D-8CEBC5A8F7DF}" srcOrd="13" destOrd="0" presId="urn:microsoft.com/office/officeart/2018/2/layout/IconVerticalSolidList"/>
    <dgm:cxn modelId="{1CDB5415-F4BF-4D69-AD41-A648B2EAF147}" type="presParOf" srcId="{07E44AE1-2CC6-478D-A065-C07F0D7F7840}" destId="{0B408EBA-CA86-498C-93A4-7053EA306B8C}" srcOrd="14" destOrd="0" presId="urn:microsoft.com/office/officeart/2018/2/layout/IconVerticalSolidList"/>
    <dgm:cxn modelId="{73A70208-7E05-4B1C-A114-4E59DA7D39BF}" type="presParOf" srcId="{0B408EBA-CA86-498C-93A4-7053EA306B8C}" destId="{ACEA2A00-C5AA-4D86-BCC0-B75D5E899C58}" srcOrd="0" destOrd="0" presId="urn:microsoft.com/office/officeart/2018/2/layout/IconVerticalSolidList"/>
    <dgm:cxn modelId="{66DA5C0F-A7DC-4040-910B-6B1A4AE115E6}" type="presParOf" srcId="{0B408EBA-CA86-498C-93A4-7053EA306B8C}" destId="{814FAF2F-D6DE-4630-B132-D20029CF50C9}" srcOrd="1" destOrd="0" presId="urn:microsoft.com/office/officeart/2018/2/layout/IconVerticalSolidList"/>
    <dgm:cxn modelId="{C9A62982-CCDC-4D5D-9AC6-850C759C87AD}" type="presParOf" srcId="{0B408EBA-CA86-498C-93A4-7053EA306B8C}" destId="{52E954E4-BE50-447D-B966-B8FE901760D8}" srcOrd="2" destOrd="0" presId="urn:microsoft.com/office/officeart/2018/2/layout/IconVerticalSolidList"/>
    <dgm:cxn modelId="{A24E36E5-FC50-4BD9-8CBE-385670279D89}" type="presParOf" srcId="{0B408EBA-CA86-498C-93A4-7053EA306B8C}" destId="{5F6AA385-7F95-4309-9A50-9D90E1A1709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5F532E-4D32-46AC-97F9-519BA23953C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BAB0E192-0D6D-4EB1-9E81-5B744531D2E2}">
      <dgm:prSet/>
      <dgm:spPr/>
      <dgm:t>
        <a:bodyPr/>
        <a:lstStyle/>
        <a:p>
          <a:r>
            <a:rPr lang="en-US"/>
            <a:t>DATE RANGES AND TECH COMPANIES HAD TO BE SELECTED</a:t>
          </a:r>
        </a:p>
      </dgm:t>
    </dgm:pt>
    <dgm:pt modelId="{646CA8C9-84EE-488D-BE3C-CE89DB5E2C1B}" type="parTrans" cxnId="{1CC418DE-0DF6-4005-8060-5916059D25AA}">
      <dgm:prSet/>
      <dgm:spPr/>
      <dgm:t>
        <a:bodyPr/>
        <a:lstStyle/>
        <a:p>
          <a:endParaRPr lang="en-US"/>
        </a:p>
      </dgm:t>
    </dgm:pt>
    <dgm:pt modelId="{FD06B5AF-541E-416E-992C-8A12AA81699F}" type="sibTrans" cxnId="{1CC418DE-0DF6-4005-8060-5916059D25AA}">
      <dgm:prSet/>
      <dgm:spPr/>
      <dgm:t>
        <a:bodyPr/>
        <a:lstStyle/>
        <a:p>
          <a:endParaRPr lang="en-US"/>
        </a:p>
      </dgm:t>
    </dgm:pt>
    <dgm:pt modelId="{8962FDFB-B4CB-468A-AEE6-BFFB9FDB35A1}">
      <dgm:prSet/>
      <dgm:spPr/>
      <dgm:t>
        <a:bodyPr/>
        <a:lstStyle/>
        <a:p>
          <a:r>
            <a:rPr lang="en-US"/>
            <a:t>DATA HAD TO BE TRANSFORMED INTO A DATAFRAME </a:t>
          </a:r>
        </a:p>
      </dgm:t>
    </dgm:pt>
    <dgm:pt modelId="{349DF636-CC16-40F0-B4BF-2F906454F2C2}" type="parTrans" cxnId="{60A64C86-B80D-4E52-96DD-96AD6C5537C2}">
      <dgm:prSet/>
      <dgm:spPr/>
      <dgm:t>
        <a:bodyPr/>
        <a:lstStyle/>
        <a:p>
          <a:endParaRPr lang="en-US"/>
        </a:p>
      </dgm:t>
    </dgm:pt>
    <dgm:pt modelId="{21530ABD-6CC6-42FD-8692-51E057587F55}" type="sibTrans" cxnId="{60A64C86-B80D-4E52-96DD-96AD6C5537C2}">
      <dgm:prSet/>
      <dgm:spPr/>
      <dgm:t>
        <a:bodyPr/>
        <a:lstStyle/>
        <a:p>
          <a:endParaRPr lang="en-US"/>
        </a:p>
      </dgm:t>
    </dgm:pt>
    <dgm:pt modelId="{96997EBB-E5AF-48C5-9604-CFA7F3961489}">
      <dgm:prSet/>
      <dgm:spPr/>
      <dgm:t>
        <a:bodyPr/>
        <a:lstStyle/>
        <a:p>
          <a:r>
            <a:rPr lang="en-US"/>
            <a:t>TECH COMPANIES WERE RENAMED </a:t>
          </a:r>
        </a:p>
      </dgm:t>
    </dgm:pt>
    <dgm:pt modelId="{9363E446-112B-4E2B-BA49-24D7B9CE6210}" type="parTrans" cxnId="{0E2BD154-2E84-4D6E-A7C3-B5A3A4C192A0}">
      <dgm:prSet/>
      <dgm:spPr/>
      <dgm:t>
        <a:bodyPr/>
        <a:lstStyle/>
        <a:p>
          <a:endParaRPr lang="en-US"/>
        </a:p>
      </dgm:t>
    </dgm:pt>
    <dgm:pt modelId="{D767BD28-1A30-416C-93E4-0B297F14BCA4}" type="sibTrans" cxnId="{0E2BD154-2E84-4D6E-A7C3-B5A3A4C192A0}">
      <dgm:prSet/>
      <dgm:spPr/>
      <dgm:t>
        <a:bodyPr/>
        <a:lstStyle/>
        <a:p>
          <a:endParaRPr lang="en-US"/>
        </a:p>
      </dgm:t>
    </dgm:pt>
    <dgm:pt modelId="{64E1B8BC-E9A8-40A6-87FA-87694AF87A34}">
      <dgm:prSet/>
      <dgm:spPr/>
      <dgm:t>
        <a:bodyPr/>
        <a:lstStyle/>
        <a:p>
          <a:r>
            <a:rPr lang="en-US"/>
            <a:t>2</a:t>
          </a:r>
          <a:r>
            <a:rPr lang="en-US" baseline="30000"/>
            <a:t>ND</a:t>
          </a:r>
          <a:r>
            <a:rPr lang="en-US"/>
            <a:t> DATASET SCALED USING MINMAXSCALER (0,1) RANGE </a:t>
          </a:r>
        </a:p>
      </dgm:t>
    </dgm:pt>
    <dgm:pt modelId="{3A820832-D9FF-43F8-B141-A1B7244BAB98}" type="parTrans" cxnId="{D164945A-1107-4FF7-A090-58F163AE49D7}">
      <dgm:prSet/>
      <dgm:spPr/>
      <dgm:t>
        <a:bodyPr/>
        <a:lstStyle/>
        <a:p>
          <a:endParaRPr lang="en-US"/>
        </a:p>
      </dgm:t>
    </dgm:pt>
    <dgm:pt modelId="{13852F7D-FBE9-4A82-AB21-035A6F9B5DF0}" type="sibTrans" cxnId="{D164945A-1107-4FF7-A090-58F163AE49D7}">
      <dgm:prSet/>
      <dgm:spPr/>
      <dgm:t>
        <a:bodyPr/>
        <a:lstStyle/>
        <a:p>
          <a:endParaRPr lang="en-US"/>
        </a:p>
      </dgm:t>
    </dgm:pt>
    <dgm:pt modelId="{871D1786-4544-424D-A41A-4A403C5EEBF8}">
      <dgm:prSet/>
      <dgm:spPr/>
      <dgm:t>
        <a:bodyPr/>
        <a:lstStyle/>
        <a:p>
          <a:r>
            <a:rPr lang="en-US"/>
            <a:t>2</a:t>
          </a:r>
          <a:r>
            <a:rPr lang="en-US" baseline="30000"/>
            <a:t>ND</a:t>
          </a:r>
          <a:r>
            <a:rPr lang="en-US"/>
            <a:t> DATASET REQUIRED DROPPING THE CLOSE COLUMN FOR PREDICTIVE MODELING</a:t>
          </a:r>
        </a:p>
      </dgm:t>
    </dgm:pt>
    <dgm:pt modelId="{9D2BDB04-FF62-4256-992B-F7558229DC06}" type="parTrans" cxnId="{C2414FEF-72BB-4C54-A677-0E8AF6A9603A}">
      <dgm:prSet/>
      <dgm:spPr/>
      <dgm:t>
        <a:bodyPr/>
        <a:lstStyle/>
        <a:p>
          <a:endParaRPr lang="en-US"/>
        </a:p>
      </dgm:t>
    </dgm:pt>
    <dgm:pt modelId="{5DBCB369-0510-4770-B603-FBB153F1560C}" type="sibTrans" cxnId="{C2414FEF-72BB-4C54-A677-0E8AF6A9603A}">
      <dgm:prSet/>
      <dgm:spPr/>
      <dgm:t>
        <a:bodyPr/>
        <a:lstStyle/>
        <a:p>
          <a:endParaRPr lang="en-US"/>
        </a:p>
      </dgm:t>
    </dgm:pt>
    <dgm:pt modelId="{E45AE197-C7B3-4469-8B82-1DF33CD0D7AF}" type="pres">
      <dgm:prSet presAssocID="{D05F532E-4D32-46AC-97F9-519BA23953CB}" presName="root" presStyleCnt="0">
        <dgm:presLayoutVars>
          <dgm:dir/>
          <dgm:resizeHandles val="exact"/>
        </dgm:presLayoutVars>
      </dgm:prSet>
      <dgm:spPr/>
    </dgm:pt>
    <dgm:pt modelId="{A02838DD-9F66-4F97-92E2-20DF0F1EDB11}" type="pres">
      <dgm:prSet presAssocID="{D05F532E-4D32-46AC-97F9-519BA23953CB}" presName="container" presStyleCnt="0">
        <dgm:presLayoutVars>
          <dgm:dir/>
          <dgm:resizeHandles val="exact"/>
        </dgm:presLayoutVars>
      </dgm:prSet>
      <dgm:spPr/>
    </dgm:pt>
    <dgm:pt modelId="{6D4C1900-1486-47AC-8CE3-6A91FC476942}" type="pres">
      <dgm:prSet presAssocID="{BAB0E192-0D6D-4EB1-9E81-5B744531D2E2}" presName="compNode" presStyleCnt="0"/>
      <dgm:spPr/>
    </dgm:pt>
    <dgm:pt modelId="{CD5D7523-6981-4D97-B1AB-748206AF623E}" type="pres">
      <dgm:prSet presAssocID="{BAB0E192-0D6D-4EB1-9E81-5B744531D2E2}" presName="iconBgRect" presStyleLbl="bgShp" presStyleIdx="0" presStyleCnt="5"/>
      <dgm:spPr/>
    </dgm:pt>
    <dgm:pt modelId="{3A5BB2F0-35A6-4D09-9CBA-40A4AA748876}" type="pres">
      <dgm:prSet presAssocID="{BAB0E192-0D6D-4EB1-9E81-5B744531D2E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52EB5D9A-8C8A-4186-83D0-9962434206D9}" type="pres">
      <dgm:prSet presAssocID="{BAB0E192-0D6D-4EB1-9E81-5B744531D2E2}" presName="spaceRect" presStyleCnt="0"/>
      <dgm:spPr/>
    </dgm:pt>
    <dgm:pt modelId="{DBDD2EF5-1A14-4EE1-B194-9B25488FDD2A}" type="pres">
      <dgm:prSet presAssocID="{BAB0E192-0D6D-4EB1-9E81-5B744531D2E2}" presName="textRect" presStyleLbl="revTx" presStyleIdx="0" presStyleCnt="5">
        <dgm:presLayoutVars>
          <dgm:chMax val="1"/>
          <dgm:chPref val="1"/>
        </dgm:presLayoutVars>
      </dgm:prSet>
      <dgm:spPr/>
    </dgm:pt>
    <dgm:pt modelId="{D50FF829-6A8D-48C0-9186-AC4831FFF77B}" type="pres">
      <dgm:prSet presAssocID="{FD06B5AF-541E-416E-992C-8A12AA81699F}" presName="sibTrans" presStyleLbl="sibTrans2D1" presStyleIdx="0" presStyleCnt="0"/>
      <dgm:spPr/>
    </dgm:pt>
    <dgm:pt modelId="{AAC5C8FE-B02A-4974-AC80-4B34942228F5}" type="pres">
      <dgm:prSet presAssocID="{8962FDFB-B4CB-468A-AEE6-BFFB9FDB35A1}" presName="compNode" presStyleCnt="0"/>
      <dgm:spPr/>
    </dgm:pt>
    <dgm:pt modelId="{D4F5F617-EC5E-45AD-B08B-AF81B404EB4A}" type="pres">
      <dgm:prSet presAssocID="{8962FDFB-B4CB-468A-AEE6-BFFB9FDB35A1}" presName="iconBgRect" presStyleLbl="bgShp" presStyleIdx="1" presStyleCnt="5"/>
      <dgm:spPr/>
    </dgm:pt>
    <dgm:pt modelId="{A71FBB53-CE18-4B9D-A317-FC19E8DBF589}" type="pres">
      <dgm:prSet presAssocID="{8962FDFB-B4CB-468A-AEE6-BFFB9FDB35A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4A1F3466-5573-4E58-801E-6768D85369D7}" type="pres">
      <dgm:prSet presAssocID="{8962FDFB-B4CB-468A-AEE6-BFFB9FDB35A1}" presName="spaceRect" presStyleCnt="0"/>
      <dgm:spPr/>
    </dgm:pt>
    <dgm:pt modelId="{3F34B80A-F533-4F8A-ACEC-AB7D23B07000}" type="pres">
      <dgm:prSet presAssocID="{8962FDFB-B4CB-468A-AEE6-BFFB9FDB35A1}" presName="textRect" presStyleLbl="revTx" presStyleIdx="1" presStyleCnt="5">
        <dgm:presLayoutVars>
          <dgm:chMax val="1"/>
          <dgm:chPref val="1"/>
        </dgm:presLayoutVars>
      </dgm:prSet>
      <dgm:spPr/>
    </dgm:pt>
    <dgm:pt modelId="{15483153-B92F-4D57-9A26-A53B718B2AF0}" type="pres">
      <dgm:prSet presAssocID="{21530ABD-6CC6-42FD-8692-51E057587F55}" presName="sibTrans" presStyleLbl="sibTrans2D1" presStyleIdx="0" presStyleCnt="0"/>
      <dgm:spPr/>
    </dgm:pt>
    <dgm:pt modelId="{789EB440-E3C6-44FD-8C1A-C2D21F9E5C96}" type="pres">
      <dgm:prSet presAssocID="{96997EBB-E5AF-48C5-9604-CFA7F3961489}" presName="compNode" presStyleCnt="0"/>
      <dgm:spPr/>
    </dgm:pt>
    <dgm:pt modelId="{3B56F50A-7201-4BFB-9A92-DB3C460E368A}" type="pres">
      <dgm:prSet presAssocID="{96997EBB-E5AF-48C5-9604-CFA7F3961489}" presName="iconBgRect" presStyleLbl="bgShp" presStyleIdx="2" presStyleCnt="5"/>
      <dgm:spPr/>
    </dgm:pt>
    <dgm:pt modelId="{3AEE0478-1AA8-45E4-B868-08CF3B2C3F40}" type="pres">
      <dgm:prSet presAssocID="{96997EBB-E5AF-48C5-9604-CFA7F3961489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0BD50611-67FB-4205-85A9-EA8FA15A354E}" type="pres">
      <dgm:prSet presAssocID="{96997EBB-E5AF-48C5-9604-CFA7F3961489}" presName="spaceRect" presStyleCnt="0"/>
      <dgm:spPr/>
    </dgm:pt>
    <dgm:pt modelId="{A8A62BBB-C207-4280-82BF-C88E0FC44C63}" type="pres">
      <dgm:prSet presAssocID="{96997EBB-E5AF-48C5-9604-CFA7F3961489}" presName="textRect" presStyleLbl="revTx" presStyleIdx="2" presStyleCnt="5">
        <dgm:presLayoutVars>
          <dgm:chMax val="1"/>
          <dgm:chPref val="1"/>
        </dgm:presLayoutVars>
      </dgm:prSet>
      <dgm:spPr/>
    </dgm:pt>
    <dgm:pt modelId="{8F3634BF-5F74-4B1A-AF08-5D3805F2CB3F}" type="pres">
      <dgm:prSet presAssocID="{D767BD28-1A30-416C-93E4-0B297F14BCA4}" presName="sibTrans" presStyleLbl="sibTrans2D1" presStyleIdx="0" presStyleCnt="0"/>
      <dgm:spPr/>
    </dgm:pt>
    <dgm:pt modelId="{813AAD4F-3A95-460A-BE1B-DB40A08AB621}" type="pres">
      <dgm:prSet presAssocID="{64E1B8BC-E9A8-40A6-87FA-87694AF87A34}" presName="compNode" presStyleCnt="0"/>
      <dgm:spPr/>
    </dgm:pt>
    <dgm:pt modelId="{D9373C45-7F89-48FB-86A8-69BA7587C1F3}" type="pres">
      <dgm:prSet presAssocID="{64E1B8BC-E9A8-40A6-87FA-87694AF87A34}" presName="iconBgRect" presStyleLbl="bgShp" presStyleIdx="3" presStyleCnt="5"/>
      <dgm:spPr/>
    </dgm:pt>
    <dgm:pt modelId="{20324E0F-18B1-4C46-BE16-348C33FF3AF7}" type="pres">
      <dgm:prSet presAssocID="{64E1B8BC-E9A8-40A6-87FA-87694AF87A3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58F7BFF-FA7B-4A1D-8A08-A2BF8A940B30}" type="pres">
      <dgm:prSet presAssocID="{64E1B8BC-E9A8-40A6-87FA-87694AF87A34}" presName="spaceRect" presStyleCnt="0"/>
      <dgm:spPr/>
    </dgm:pt>
    <dgm:pt modelId="{73FF1E52-649B-48C0-A430-DB0441379525}" type="pres">
      <dgm:prSet presAssocID="{64E1B8BC-E9A8-40A6-87FA-87694AF87A34}" presName="textRect" presStyleLbl="revTx" presStyleIdx="3" presStyleCnt="5">
        <dgm:presLayoutVars>
          <dgm:chMax val="1"/>
          <dgm:chPref val="1"/>
        </dgm:presLayoutVars>
      </dgm:prSet>
      <dgm:spPr/>
    </dgm:pt>
    <dgm:pt modelId="{C5757EBE-1371-4146-8E8D-3633F0F8E337}" type="pres">
      <dgm:prSet presAssocID="{13852F7D-FBE9-4A82-AB21-035A6F9B5DF0}" presName="sibTrans" presStyleLbl="sibTrans2D1" presStyleIdx="0" presStyleCnt="0"/>
      <dgm:spPr/>
    </dgm:pt>
    <dgm:pt modelId="{29592F14-E405-486D-BDA8-BE9DB72AF07C}" type="pres">
      <dgm:prSet presAssocID="{871D1786-4544-424D-A41A-4A403C5EEBF8}" presName="compNode" presStyleCnt="0"/>
      <dgm:spPr/>
    </dgm:pt>
    <dgm:pt modelId="{8AF5712B-5CFC-42D2-B88B-FA8EC3EC1339}" type="pres">
      <dgm:prSet presAssocID="{871D1786-4544-424D-A41A-4A403C5EEBF8}" presName="iconBgRect" presStyleLbl="bgShp" presStyleIdx="4" presStyleCnt="5"/>
      <dgm:spPr/>
    </dgm:pt>
    <dgm:pt modelId="{5EA34CC3-0937-4F4E-80B8-135FB79C368C}" type="pres">
      <dgm:prSet presAssocID="{871D1786-4544-424D-A41A-4A403C5EEBF8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29CED13-C6E0-41C9-AE28-E8C8029AFC4A}" type="pres">
      <dgm:prSet presAssocID="{871D1786-4544-424D-A41A-4A403C5EEBF8}" presName="spaceRect" presStyleCnt="0"/>
      <dgm:spPr/>
    </dgm:pt>
    <dgm:pt modelId="{85F242A5-6FBF-44C3-A18F-ED2C05102F23}" type="pres">
      <dgm:prSet presAssocID="{871D1786-4544-424D-A41A-4A403C5EEBF8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E3B3F510-135F-4E38-A719-28DF531813D1}" type="presOf" srcId="{8962FDFB-B4CB-468A-AEE6-BFFB9FDB35A1}" destId="{3F34B80A-F533-4F8A-ACEC-AB7D23B07000}" srcOrd="0" destOrd="0" presId="urn:microsoft.com/office/officeart/2018/2/layout/IconCircleList"/>
    <dgm:cxn modelId="{5BDD361D-BCE2-45F3-9DBE-C165279A7038}" type="presOf" srcId="{64E1B8BC-E9A8-40A6-87FA-87694AF87A34}" destId="{73FF1E52-649B-48C0-A430-DB0441379525}" srcOrd="0" destOrd="0" presId="urn:microsoft.com/office/officeart/2018/2/layout/IconCircleList"/>
    <dgm:cxn modelId="{DF5B613E-1625-4D80-85B9-E3FF935F6A7D}" type="presOf" srcId="{BAB0E192-0D6D-4EB1-9E81-5B744531D2E2}" destId="{DBDD2EF5-1A14-4EE1-B194-9B25488FDD2A}" srcOrd="0" destOrd="0" presId="urn:microsoft.com/office/officeart/2018/2/layout/IconCircleList"/>
    <dgm:cxn modelId="{CF15223F-2D1B-4754-BC0C-C0E6771FE5DC}" type="presOf" srcId="{96997EBB-E5AF-48C5-9604-CFA7F3961489}" destId="{A8A62BBB-C207-4280-82BF-C88E0FC44C63}" srcOrd="0" destOrd="0" presId="urn:microsoft.com/office/officeart/2018/2/layout/IconCircleList"/>
    <dgm:cxn modelId="{7BA03D4E-D571-4F5B-9887-56EB485EF1D2}" type="presOf" srcId="{13852F7D-FBE9-4A82-AB21-035A6F9B5DF0}" destId="{C5757EBE-1371-4146-8E8D-3633F0F8E337}" srcOrd="0" destOrd="0" presId="urn:microsoft.com/office/officeart/2018/2/layout/IconCircleList"/>
    <dgm:cxn modelId="{0E2BD154-2E84-4D6E-A7C3-B5A3A4C192A0}" srcId="{D05F532E-4D32-46AC-97F9-519BA23953CB}" destId="{96997EBB-E5AF-48C5-9604-CFA7F3961489}" srcOrd="2" destOrd="0" parTransId="{9363E446-112B-4E2B-BA49-24D7B9CE6210}" sibTransId="{D767BD28-1A30-416C-93E4-0B297F14BCA4}"/>
    <dgm:cxn modelId="{D164945A-1107-4FF7-A090-58F163AE49D7}" srcId="{D05F532E-4D32-46AC-97F9-519BA23953CB}" destId="{64E1B8BC-E9A8-40A6-87FA-87694AF87A34}" srcOrd="3" destOrd="0" parTransId="{3A820832-D9FF-43F8-B141-A1B7244BAB98}" sibTransId="{13852F7D-FBE9-4A82-AB21-035A6F9B5DF0}"/>
    <dgm:cxn modelId="{60A64C86-B80D-4E52-96DD-96AD6C5537C2}" srcId="{D05F532E-4D32-46AC-97F9-519BA23953CB}" destId="{8962FDFB-B4CB-468A-AEE6-BFFB9FDB35A1}" srcOrd="1" destOrd="0" parTransId="{349DF636-CC16-40F0-B4BF-2F906454F2C2}" sibTransId="{21530ABD-6CC6-42FD-8692-51E057587F55}"/>
    <dgm:cxn modelId="{E5670C94-FA7E-4F90-B9CE-A566AF978068}" type="presOf" srcId="{D767BD28-1A30-416C-93E4-0B297F14BCA4}" destId="{8F3634BF-5F74-4B1A-AF08-5D3805F2CB3F}" srcOrd="0" destOrd="0" presId="urn:microsoft.com/office/officeart/2018/2/layout/IconCircleList"/>
    <dgm:cxn modelId="{CFA14197-CFB1-4402-B63F-6F116F02D79E}" type="presOf" srcId="{21530ABD-6CC6-42FD-8692-51E057587F55}" destId="{15483153-B92F-4D57-9A26-A53B718B2AF0}" srcOrd="0" destOrd="0" presId="urn:microsoft.com/office/officeart/2018/2/layout/IconCircleList"/>
    <dgm:cxn modelId="{45E2E8A5-CE6F-4DE4-994C-D0CB6AD9987E}" type="presOf" srcId="{FD06B5AF-541E-416E-992C-8A12AA81699F}" destId="{D50FF829-6A8D-48C0-9186-AC4831FFF77B}" srcOrd="0" destOrd="0" presId="urn:microsoft.com/office/officeart/2018/2/layout/IconCircleList"/>
    <dgm:cxn modelId="{39EA38BC-12B2-413D-BDF1-0096C0AC04BC}" type="presOf" srcId="{871D1786-4544-424D-A41A-4A403C5EEBF8}" destId="{85F242A5-6FBF-44C3-A18F-ED2C05102F23}" srcOrd="0" destOrd="0" presId="urn:microsoft.com/office/officeart/2018/2/layout/IconCircleList"/>
    <dgm:cxn modelId="{1CC418DE-0DF6-4005-8060-5916059D25AA}" srcId="{D05F532E-4D32-46AC-97F9-519BA23953CB}" destId="{BAB0E192-0D6D-4EB1-9E81-5B744531D2E2}" srcOrd="0" destOrd="0" parTransId="{646CA8C9-84EE-488D-BE3C-CE89DB5E2C1B}" sibTransId="{FD06B5AF-541E-416E-992C-8A12AA81699F}"/>
    <dgm:cxn modelId="{8E6B12EA-5245-490A-8DF3-480F598117AC}" type="presOf" srcId="{D05F532E-4D32-46AC-97F9-519BA23953CB}" destId="{E45AE197-C7B3-4469-8B82-1DF33CD0D7AF}" srcOrd="0" destOrd="0" presId="urn:microsoft.com/office/officeart/2018/2/layout/IconCircleList"/>
    <dgm:cxn modelId="{C2414FEF-72BB-4C54-A677-0E8AF6A9603A}" srcId="{D05F532E-4D32-46AC-97F9-519BA23953CB}" destId="{871D1786-4544-424D-A41A-4A403C5EEBF8}" srcOrd="4" destOrd="0" parTransId="{9D2BDB04-FF62-4256-992B-F7558229DC06}" sibTransId="{5DBCB369-0510-4770-B603-FBB153F1560C}"/>
    <dgm:cxn modelId="{C8376233-08D0-4A9E-B9D5-A7134F311433}" type="presParOf" srcId="{E45AE197-C7B3-4469-8B82-1DF33CD0D7AF}" destId="{A02838DD-9F66-4F97-92E2-20DF0F1EDB11}" srcOrd="0" destOrd="0" presId="urn:microsoft.com/office/officeart/2018/2/layout/IconCircleList"/>
    <dgm:cxn modelId="{CAEB3CBD-AE38-4140-B5ED-90DDDD0037AA}" type="presParOf" srcId="{A02838DD-9F66-4F97-92E2-20DF0F1EDB11}" destId="{6D4C1900-1486-47AC-8CE3-6A91FC476942}" srcOrd="0" destOrd="0" presId="urn:microsoft.com/office/officeart/2018/2/layout/IconCircleList"/>
    <dgm:cxn modelId="{F33EBD6C-FFC6-454D-8111-950EBC46A47A}" type="presParOf" srcId="{6D4C1900-1486-47AC-8CE3-6A91FC476942}" destId="{CD5D7523-6981-4D97-B1AB-748206AF623E}" srcOrd="0" destOrd="0" presId="urn:microsoft.com/office/officeart/2018/2/layout/IconCircleList"/>
    <dgm:cxn modelId="{321D0A6D-F2B1-4372-BA61-C48F58D9104B}" type="presParOf" srcId="{6D4C1900-1486-47AC-8CE3-6A91FC476942}" destId="{3A5BB2F0-35A6-4D09-9CBA-40A4AA748876}" srcOrd="1" destOrd="0" presId="urn:microsoft.com/office/officeart/2018/2/layout/IconCircleList"/>
    <dgm:cxn modelId="{88A021AE-C239-44EF-B986-250BBD0491C4}" type="presParOf" srcId="{6D4C1900-1486-47AC-8CE3-6A91FC476942}" destId="{52EB5D9A-8C8A-4186-83D0-9962434206D9}" srcOrd="2" destOrd="0" presId="urn:microsoft.com/office/officeart/2018/2/layout/IconCircleList"/>
    <dgm:cxn modelId="{5A0FB2DE-7331-49AE-9136-B5D02B60999B}" type="presParOf" srcId="{6D4C1900-1486-47AC-8CE3-6A91FC476942}" destId="{DBDD2EF5-1A14-4EE1-B194-9B25488FDD2A}" srcOrd="3" destOrd="0" presId="urn:microsoft.com/office/officeart/2018/2/layout/IconCircleList"/>
    <dgm:cxn modelId="{96840A8A-F3A1-4B40-9409-82A3C00A24AD}" type="presParOf" srcId="{A02838DD-9F66-4F97-92E2-20DF0F1EDB11}" destId="{D50FF829-6A8D-48C0-9186-AC4831FFF77B}" srcOrd="1" destOrd="0" presId="urn:microsoft.com/office/officeart/2018/2/layout/IconCircleList"/>
    <dgm:cxn modelId="{8E755E69-C522-422A-8CF0-06159617008D}" type="presParOf" srcId="{A02838DD-9F66-4F97-92E2-20DF0F1EDB11}" destId="{AAC5C8FE-B02A-4974-AC80-4B34942228F5}" srcOrd="2" destOrd="0" presId="urn:microsoft.com/office/officeart/2018/2/layout/IconCircleList"/>
    <dgm:cxn modelId="{7CE1B366-ABE0-46F3-AD42-C70D8CC1F870}" type="presParOf" srcId="{AAC5C8FE-B02A-4974-AC80-4B34942228F5}" destId="{D4F5F617-EC5E-45AD-B08B-AF81B404EB4A}" srcOrd="0" destOrd="0" presId="urn:microsoft.com/office/officeart/2018/2/layout/IconCircleList"/>
    <dgm:cxn modelId="{EFB1FB82-EF90-44DF-BBB9-124A7BC477A1}" type="presParOf" srcId="{AAC5C8FE-B02A-4974-AC80-4B34942228F5}" destId="{A71FBB53-CE18-4B9D-A317-FC19E8DBF589}" srcOrd="1" destOrd="0" presId="urn:microsoft.com/office/officeart/2018/2/layout/IconCircleList"/>
    <dgm:cxn modelId="{0B9714BE-420C-48C0-A21C-DB90086FA7FC}" type="presParOf" srcId="{AAC5C8FE-B02A-4974-AC80-4B34942228F5}" destId="{4A1F3466-5573-4E58-801E-6768D85369D7}" srcOrd="2" destOrd="0" presId="urn:microsoft.com/office/officeart/2018/2/layout/IconCircleList"/>
    <dgm:cxn modelId="{FA79268A-4BE6-4AE1-A80D-8F3F692054E0}" type="presParOf" srcId="{AAC5C8FE-B02A-4974-AC80-4B34942228F5}" destId="{3F34B80A-F533-4F8A-ACEC-AB7D23B07000}" srcOrd="3" destOrd="0" presId="urn:microsoft.com/office/officeart/2018/2/layout/IconCircleList"/>
    <dgm:cxn modelId="{B01B6DB9-749C-4EFD-AF4B-BD1C2BFB685F}" type="presParOf" srcId="{A02838DD-9F66-4F97-92E2-20DF0F1EDB11}" destId="{15483153-B92F-4D57-9A26-A53B718B2AF0}" srcOrd="3" destOrd="0" presId="urn:microsoft.com/office/officeart/2018/2/layout/IconCircleList"/>
    <dgm:cxn modelId="{5F5ADBC4-86BB-4472-B492-7EC4FF14FFD7}" type="presParOf" srcId="{A02838DD-9F66-4F97-92E2-20DF0F1EDB11}" destId="{789EB440-E3C6-44FD-8C1A-C2D21F9E5C96}" srcOrd="4" destOrd="0" presId="urn:microsoft.com/office/officeart/2018/2/layout/IconCircleList"/>
    <dgm:cxn modelId="{074E56FB-3975-4E55-8E88-50A950D5FC22}" type="presParOf" srcId="{789EB440-E3C6-44FD-8C1A-C2D21F9E5C96}" destId="{3B56F50A-7201-4BFB-9A92-DB3C460E368A}" srcOrd="0" destOrd="0" presId="urn:microsoft.com/office/officeart/2018/2/layout/IconCircleList"/>
    <dgm:cxn modelId="{6682236A-DBFF-4BCA-AA55-32741F669EF8}" type="presParOf" srcId="{789EB440-E3C6-44FD-8C1A-C2D21F9E5C96}" destId="{3AEE0478-1AA8-45E4-B868-08CF3B2C3F40}" srcOrd="1" destOrd="0" presId="urn:microsoft.com/office/officeart/2018/2/layout/IconCircleList"/>
    <dgm:cxn modelId="{64204DFE-ACBB-4B11-9FB9-F558932E3196}" type="presParOf" srcId="{789EB440-E3C6-44FD-8C1A-C2D21F9E5C96}" destId="{0BD50611-67FB-4205-85A9-EA8FA15A354E}" srcOrd="2" destOrd="0" presId="urn:microsoft.com/office/officeart/2018/2/layout/IconCircleList"/>
    <dgm:cxn modelId="{A7078799-C68B-48E0-8DF1-E1BBF82692AE}" type="presParOf" srcId="{789EB440-E3C6-44FD-8C1A-C2D21F9E5C96}" destId="{A8A62BBB-C207-4280-82BF-C88E0FC44C63}" srcOrd="3" destOrd="0" presId="urn:microsoft.com/office/officeart/2018/2/layout/IconCircleList"/>
    <dgm:cxn modelId="{5D525115-DDE0-4349-88D7-2D4CD9CE16BF}" type="presParOf" srcId="{A02838DD-9F66-4F97-92E2-20DF0F1EDB11}" destId="{8F3634BF-5F74-4B1A-AF08-5D3805F2CB3F}" srcOrd="5" destOrd="0" presId="urn:microsoft.com/office/officeart/2018/2/layout/IconCircleList"/>
    <dgm:cxn modelId="{6AC73A8D-F4B5-4B56-B45E-B6A5C169BBA2}" type="presParOf" srcId="{A02838DD-9F66-4F97-92E2-20DF0F1EDB11}" destId="{813AAD4F-3A95-460A-BE1B-DB40A08AB621}" srcOrd="6" destOrd="0" presId="urn:microsoft.com/office/officeart/2018/2/layout/IconCircleList"/>
    <dgm:cxn modelId="{E0D06EC3-5F4A-46D8-84F4-17073B18C7C9}" type="presParOf" srcId="{813AAD4F-3A95-460A-BE1B-DB40A08AB621}" destId="{D9373C45-7F89-48FB-86A8-69BA7587C1F3}" srcOrd="0" destOrd="0" presId="urn:microsoft.com/office/officeart/2018/2/layout/IconCircleList"/>
    <dgm:cxn modelId="{9FA36E9E-E86F-4455-8839-A9F0EA56DD65}" type="presParOf" srcId="{813AAD4F-3A95-460A-BE1B-DB40A08AB621}" destId="{20324E0F-18B1-4C46-BE16-348C33FF3AF7}" srcOrd="1" destOrd="0" presId="urn:microsoft.com/office/officeart/2018/2/layout/IconCircleList"/>
    <dgm:cxn modelId="{419C8B7D-5D79-4B5F-8216-4BBA51F1F088}" type="presParOf" srcId="{813AAD4F-3A95-460A-BE1B-DB40A08AB621}" destId="{C58F7BFF-FA7B-4A1D-8A08-A2BF8A940B30}" srcOrd="2" destOrd="0" presId="urn:microsoft.com/office/officeart/2018/2/layout/IconCircleList"/>
    <dgm:cxn modelId="{E4297459-A490-4D42-AF97-2D000E022243}" type="presParOf" srcId="{813AAD4F-3A95-460A-BE1B-DB40A08AB621}" destId="{73FF1E52-649B-48C0-A430-DB0441379525}" srcOrd="3" destOrd="0" presId="urn:microsoft.com/office/officeart/2018/2/layout/IconCircleList"/>
    <dgm:cxn modelId="{E9461AFA-4394-4BFB-9C1B-2D5E3CF2911C}" type="presParOf" srcId="{A02838DD-9F66-4F97-92E2-20DF0F1EDB11}" destId="{C5757EBE-1371-4146-8E8D-3633F0F8E337}" srcOrd="7" destOrd="0" presId="urn:microsoft.com/office/officeart/2018/2/layout/IconCircleList"/>
    <dgm:cxn modelId="{F6D238A8-1894-42B2-917D-EF2F19F87BF8}" type="presParOf" srcId="{A02838DD-9F66-4F97-92E2-20DF0F1EDB11}" destId="{29592F14-E405-486D-BDA8-BE9DB72AF07C}" srcOrd="8" destOrd="0" presId="urn:microsoft.com/office/officeart/2018/2/layout/IconCircleList"/>
    <dgm:cxn modelId="{2F888BDD-6074-4696-B596-80DE1349D14E}" type="presParOf" srcId="{29592F14-E405-486D-BDA8-BE9DB72AF07C}" destId="{8AF5712B-5CFC-42D2-B88B-FA8EC3EC1339}" srcOrd="0" destOrd="0" presId="urn:microsoft.com/office/officeart/2018/2/layout/IconCircleList"/>
    <dgm:cxn modelId="{70E27633-C4DD-4260-82F8-643117FBE4E5}" type="presParOf" srcId="{29592F14-E405-486D-BDA8-BE9DB72AF07C}" destId="{5EA34CC3-0937-4F4E-80B8-135FB79C368C}" srcOrd="1" destOrd="0" presId="urn:microsoft.com/office/officeart/2018/2/layout/IconCircleList"/>
    <dgm:cxn modelId="{163481D6-57C6-42EC-956D-91B027D286E6}" type="presParOf" srcId="{29592F14-E405-486D-BDA8-BE9DB72AF07C}" destId="{029CED13-C6E0-41C9-AE28-E8C8029AFC4A}" srcOrd="2" destOrd="0" presId="urn:microsoft.com/office/officeart/2018/2/layout/IconCircleList"/>
    <dgm:cxn modelId="{06694B6A-EE87-466C-8C8B-2E97943B2131}" type="presParOf" srcId="{29592F14-E405-486D-BDA8-BE9DB72AF07C}" destId="{85F242A5-6FBF-44C3-A18F-ED2C05102F2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BFBB58A-FA62-4C71-8A5B-FA4AA5BE927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1A66F83-D02D-4D9F-8A94-C2390546C6E1}">
      <dgm:prSet/>
      <dgm:spPr/>
      <dgm:t>
        <a:bodyPr/>
        <a:lstStyle/>
        <a:p>
          <a:r>
            <a:rPr lang="en-US"/>
            <a:t>EDA WAS CONDUCTED TO GAIN A DEEPER UNDERSTANDING OF THE TRENDS AND PATTERNS </a:t>
          </a:r>
        </a:p>
      </dgm:t>
    </dgm:pt>
    <dgm:pt modelId="{36895A9A-3C97-444A-8FC8-4E64259C07CF}" type="parTrans" cxnId="{3C7085D9-7D92-4238-9D19-52FDE322F183}">
      <dgm:prSet/>
      <dgm:spPr/>
      <dgm:t>
        <a:bodyPr/>
        <a:lstStyle/>
        <a:p>
          <a:endParaRPr lang="en-US"/>
        </a:p>
      </dgm:t>
    </dgm:pt>
    <dgm:pt modelId="{F7FF0657-49EE-4099-BD2D-0A015BEA692D}" type="sibTrans" cxnId="{3C7085D9-7D92-4238-9D19-52FDE322F183}">
      <dgm:prSet/>
      <dgm:spPr/>
      <dgm:t>
        <a:bodyPr/>
        <a:lstStyle/>
        <a:p>
          <a:endParaRPr lang="en-US"/>
        </a:p>
      </dgm:t>
    </dgm:pt>
    <dgm:pt modelId="{68B4A62A-730D-4726-BD9D-428D5C7BB9F1}">
      <dgm:prSet/>
      <dgm:spPr/>
      <dgm:t>
        <a:bodyPr/>
        <a:lstStyle/>
        <a:p>
          <a:r>
            <a:rPr lang="en-US"/>
            <a:t>EDA EXECUTES VISUALS TO LOOK AT CORRELATIONS, ADJUSTED CLOSING STOCK PRICES, DAILY TRADED VOLUME, AND MOVING AVERAGES</a:t>
          </a:r>
        </a:p>
      </dgm:t>
    </dgm:pt>
    <dgm:pt modelId="{9D7EEAE0-06D8-4F0A-A544-1B0A23EA4970}" type="parTrans" cxnId="{A1B465AF-A0F1-4574-B11F-562CCC723DFD}">
      <dgm:prSet/>
      <dgm:spPr/>
      <dgm:t>
        <a:bodyPr/>
        <a:lstStyle/>
        <a:p>
          <a:endParaRPr lang="en-US"/>
        </a:p>
      </dgm:t>
    </dgm:pt>
    <dgm:pt modelId="{690EB48C-7D5A-409E-9823-F3469FDFC1CE}" type="sibTrans" cxnId="{A1B465AF-A0F1-4574-B11F-562CCC723DFD}">
      <dgm:prSet/>
      <dgm:spPr/>
      <dgm:t>
        <a:bodyPr/>
        <a:lstStyle/>
        <a:p>
          <a:endParaRPr lang="en-US"/>
        </a:p>
      </dgm:t>
    </dgm:pt>
    <dgm:pt modelId="{923A9887-7303-4A9B-BB97-FF63A06FA6B5}" type="pres">
      <dgm:prSet presAssocID="{FBFBB58A-FA62-4C71-8A5B-FA4AA5BE9274}" presName="root" presStyleCnt="0">
        <dgm:presLayoutVars>
          <dgm:dir/>
          <dgm:resizeHandles val="exact"/>
        </dgm:presLayoutVars>
      </dgm:prSet>
      <dgm:spPr/>
    </dgm:pt>
    <dgm:pt modelId="{C9835B97-36E2-4A50-A41F-9C23D6C1BB13}" type="pres">
      <dgm:prSet presAssocID="{E1A66F83-D02D-4D9F-8A94-C2390546C6E1}" presName="compNode" presStyleCnt="0"/>
      <dgm:spPr/>
    </dgm:pt>
    <dgm:pt modelId="{96A3A1C0-341E-4C55-A713-3ECF4117C126}" type="pres">
      <dgm:prSet presAssocID="{E1A66F83-D02D-4D9F-8A94-C2390546C6E1}" presName="bgRect" presStyleLbl="bgShp" presStyleIdx="0" presStyleCnt="2"/>
      <dgm:spPr/>
    </dgm:pt>
    <dgm:pt modelId="{8FE1E1CD-13D0-4371-8430-1B6ECEE035A0}" type="pres">
      <dgm:prSet presAssocID="{E1A66F83-D02D-4D9F-8A94-C2390546C6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D046D36-5FF1-40B0-A922-9A9FF818758C}" type="pres">
      <dgm:prSet presAssocID="{E1A66F83-D02D-4D9F-8A94-C2390546C6E1}" presName="spaceRect" presStyleCnt="0"/>
      <dgm:spPr/>
    </dgm:pt>
    <dgm:pt modelId="{B39429A2-D5DC-4224-B999-0B07BE2E199C}" type="pres">
      <dgm:prSet presAssocID="{E1A66F83-D02D-4D9F-8A94-C2390546C6E1}" presName="parTx" presStyleLbl="revTx" presStyleIdx="0" presStyleCnt="2">
        <dgm:presLayoutVars>
          <dgm:chMax val="0"/>
          <dgm:chPref val="0"/>
        </dgm:presLayoutVars>
      </dgm:prSet>
      <dgm:spPr/>
    </dgm:pt>
    <dgm:pt modelId="{75006E87-3A0A-415B-8BAC-84537B23206A}" type="pres">
      <dgm:prSet presAssocID="{F7FF0657-49EE-4099-BD2D-0A015BEA692D}" presName="sibTrans" presStyleCnt="0"/>
      <dgm:spPr/>
    </dgm:pt>
    <dgm:pt modelId="{CCCAF159-F910-46A2-91AC-8B4B2CB08C76}" type="pres">
      <dgm:prSet presAssocID="{68B4A62A-730D-4726-BD9D-428D5C7BB9F1}" presName="compNode" presStyleCnt="0"/>
      <dgm:spPr/>
    </dgm:pt>
    <dgm:pt modelId="{3CD48AF9-10A4-45C3-9E9B-3284D3647FCD}" type="pres">
      <dgm:prSet presAssocID="{68B4A62A-730D-4726-BD9D-428D5C7BB9F1}" presName="bgRect" presStyleLbl="bgShp" presStyleIdx="1" presStyleCnt="2"/>
      <dgm:spPr/>
    </dgm:pt>
    <dgm:pt modelId="{3EAD6D70-28D7-4BAF-B2CE-1EB4FD6ADF77}" type="pres">
      <dgm:prSet presAssocID="{68B4A62A-730D-4726-BD9D-428D5C7BB9F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16E54DD-8765-4A03-8F5C-E2DA3DD3A347}" type="pres">
      <dgm:prSet presAssocID="{68B4A62A-730D-4726-BD9D-428D5C7BB9F1}" presName="spaceRect" presStyleCnt="0"/>
      <dgm:spPr/>
    </dgm:pt>
    <dgm:pt modelId="{862CDE49-72A1-4CE7-8646-1633EEAABFBD}" type="pres">
      <dgm:prSet presAssocID="{68B4A62A-730D-4726-BD9D-428D5C7BB9F1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FC8D8B70-A011-4B62-833A-30B281E11648}" type="presOf" srcId="{68B4A62A-730D-4726-BD9D-428D5C7BB9F1}" destId="{862CDE49-72A1-4CE7-8646-1633EEAABFBD}" srcOrd="0" destOrd="0" presId="urn:microsoft.com/office/officeart/2018/2/layout/IconVerticalSolidList"/>
    <dgm:cxn modelId="{A1B465AF-A0F1-4574-B11F-562CCC723DFD}" srcId="{FBFBB58A-FA62-4C71-8A5B-FA4AA5BE9274}" destId="{68B4A62A-730D-4726-BD9D-428D5C7BB9F1}" srcOrd="1" destOrd="0" parTransId="{9D7EEAE0-06D8-4F0A-A544-1B0A23EA4970}" sibTransId="{690EB48C-7D5A-409E-9823-F3469FDFC1CE}"/>
    <dgm:cxn modelId="{700053BF-A753-4836-AE92-2E6AF1200DA2}" type="presOf" srcId="{FBFBB58A-FA62-4C71-8A5B-FA4AA5BE9274}" destId="{923A9887-7303-4A9B-BB97-FF63A06FA6B5}" srcOrd="0" destOrd="0" presId="urn:microsoft.com/office/officeart/2018/2/layout/IconVerticalSolidList"/>
    <dgm:cxn modelId="{B2D88DC3-F118-47CA-8EFB-623B12CF4863}" type="presOf" srcId="{E1A66F83-D02D-4D9F-8A94-C2390546C6E1}" destId="{B39429A2-D5DC-4224-B999-0B07BE2E199C}" srcOrd="0" destOrd="0" presId="urn:microsoft.com/office/officeart/2018/2/layout/IconVerticalSolidList"/>
    <dgm:cxn modelId="{3C7085D9-7D92-4238-9D19-52FDE322F183}" srcId="{FBFBB58A-FA62-4C71-8A5B-FA4AA5BE9274}" destId="{E1A66F83-D02D-4D9F-8A94-C2390546C6E1}" srcOrd="0" destOrd="0" parTransId="{36895A9A-3C97-444A-8FC8-4E64259C07CF}" sibTransId="{F7FF0657-49EE-4099-BD2D-0A015BEA692D}"/>
    <dgm:cxn modelId="{5925E407-4804-4662-A09F-CB4759227A80}" type="presParOf" srcId="{923A9887-7303-4A9B-BB97-FF63A06FA6B5}" destId="{C9835B97-36E2-4A50-A41F-9C23D6C1BB13}" srcOrd="0" destOrd="0" presId="urn:microsoft.com/office/officeart/2018/2/layout/IconVerticalSolidList"/>
    <dgm:cxn modelId="{AD891286-8A60-439B-9BEB-02C2CEFC487B}" type="presParOf" srcId="{C9835B97-36E2-4A50-A41F-9C23D6C1BB13}" destId="{96A3A1C0-341E-4C55-A713-3ECF4117C126}" srcOrd="0" destOrd="0" presId="urn:microsoft.com/office/officeart/2018/2/layout/IconVerticalSolidList"/>
    <dgm:cxn modelId="{8B8A2A8D-50A2-45D0-9858-A75961237467}" type="presParOf" srcId="{C9835B97-36E2-4A50-A41F-9C23D6C1BB13}" destId="{8FE1E1CD-13D0-4371-8430-1B6ECEE035A0}" srcOrd="1" destOrd="0" presId="urn:microsoft.com/office/officeart/2018/2/layout/IconVerticalSolidList"/>
    <dgm:cxn modelId="{D01A06FA-8A6E-46E4-BA83-C03979AA285A}" type="presParOf" srcId="{C9835B97-36E2-4A50-A41F-9C23D6C1BB13}" destId="{6D046D36-5FF1-40B0-A922-9A9FF818758C}" srcOrd="2" destOrd="0" presId="urn:microsoft.com/office/officeart/2018/2/layout/IconVerticalSolidList"/>
    <dgm:cxn modelId="{1D61B60C-9EBC-48AE-A494-0DDDFB6192D6}" type="presParOf" srcId="{C9835B97-36E2-4A50-A41F-9C23D6C1BB13}" destId="{B39429A2-D5DC-4224-B999-0B07BE2E199C}" srcOrd="3" destOrd="0" presId="urn:microsoft.com/office/officeart/2018/2/layout/IconVerticalSolidList"/>
    <dgm:cxn modelId="{3E81D3D8-CCD9-4E9F-ACB0-D1FB836EDBD9}" type="presParOf" srcId="{923A9887-7303-4A9B-BB97-FF63A06FA6B5}" destId="{75006E87-3A0A-415B-8BAC-84537B23206A}" srcOrd="1" destOrd="0" presId="urn:microsoft.com/office/officeart/2018/2/layout/IconVerticalSolidList"/>
    <dgm:cxn modelId="{D714D403-D10B-4847-8CE6-83DB94CE46AA}" type="presParOf" srcId="{923A9887-7303-4A9B-BB97-FF63A06FA6B5}" destId="{CCCAF159-F910-46A2-91AC-8B4B2CB08C76}" srcOrd="2" destOrd="0" presId="urn:microsoft.com/office/officeart/2018/2/layout/IconVerticalSolidList"/>
    <dgm:cxn modelId="{07824A91-F740-40A1-8CBE-CC67129C27F1}" type="presParOf" srcId="{CCCAF159-F910-46A2-91AC-8B4B2CB08C76}" destId="{3CD48AF9-10A4-45C3-9E9B-3284D3647FCD}" srcOrd="0" destOrd="0" presId="urn:microsoft.com/office/officeart/2018/2/layout/IconVerticalSolidList"/>
    <dgm:cxn modelId="{2371CCCD-7E4A-4DD1-B101-3CFD289B112B}" type="presParOf" srcId="{CCCAF159-F910-46A2-91AC-8B4B2CB08C76}" destId="{3EAD6D70-28D7-4BAF-B2CE-1EB4FD6ADF77}" srcOrd="1" destOrd="0" presId="urn:microsoft.com/office/officeart/2018/2/layout/IconVerticalSolidList"/>
    <dgm:cxn modelId="{27E09795-BC40-47BF-A33A-B8CD7A70A4D5}" type="presParOf" srcId="{CCCAF159-F910-46A2-91AC-8B4B2CB08C76}" destId="{816E54DD-8765-4A03-8F5C-E2DA3DD3A347}" srcOrd="2" destOrd="0" presId="urn:microsoft.com/office/officeart/2018/2/layout/IconVerticalSolidList"/>
    <dgm:cxn modelId="{6105C1D2-B99A-496C-88FC-3904FEB34A78}" type="presParOf" srcId="{CCCAF159-F910-46A2-91AC-8B4B2CB08C76}" destId="{862CDE49-72A1-4CE7-8646-1633EEAABFB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17A37-C88C-4D9F-8F6C-A14460421750}">
      <dsp:nvSpPr>
        <dsp:cNvPr id="0" name=""/>
        <dsp:cNvSpPr/>
      </dsp:nvSpPr>
      <dsp:spPr>
        <a:xfrm>
          <a:off x="0" y="4122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F703E-8190-4FC1-B3CA-C0A94EBE3641}">
      <dsp:nvSpPr>
        <dsp:cNvPr id="0" name=""/>
        <dsp:cNvSpPr/>
      </dsp:nvSpPr>
      <dsp:spPr>
        <a:xfrm>
          <a:off x="265625" y="201695"/>
          <a:ext cx="482955" cy="4829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253945-8571-4643-B3B0-5360CC3B78AF}">
      <dsp:nvSpPr>
        <dsp:cNvPr id="0" name=""/>
        <dsp:cNvSpPr/>
      </dsp:nvSpPr>
      <dsp:spPr>
        <a:xfrm>
          <a:off x="1014206" y="4122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STOCK MARKET SERVES AS AN INDICATOR OF ECONOMY STATUS</a:t>
          </a:r>
        </a:p>
      </dsp:txBody>
      <dsp:txXfrm>
        <a:off x="1014206" y="4122"/>
        <a:ext cx="5137356" cy="878100"/>
      </dsp:txXfrm>
    </dsp:sp>
    <dsp:sp modelId="{EABC7171-1102-4B42-BBE2-C4784954ED43}">
      <dsp:nvSpPr>
        <dsp:cNvPr id="0" name=""/>
        <dsp:cNvSpPr/>
      </dsp:nvSpPr>
      <dsp:spPr>
        <a:xfrm>
          <a:off x="0" y="1101748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B56D8-3E79-445B-9CFF-73B636950149}">
      <dsp:nvSpPr>
        <dsp:cNvPr id="0" name=""/>
        <dsp:cNvSpPr/>
      </dsp:nvSpPr>
      <dsp:spPr>
        <a:xfrm>
          <a:off x="265625" y="1299321"/>
          <a:ext cx="482955" cy="4829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3BF432-4057-4A63-B177-3588193BB68B}">
      <dsp:nvSpPr>
        <dsp:cNvPr id="0" name=""/>
        <dsp:cNvSpPr/>
      </dsp:nvSpPr>
      <dsp:spPr>
        <a:xfrm>
          <a:off x="1014206" y="1101748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STANDARD &amp; POOR’S 500 INDEX BASED ON 500 LARGEST COMPANIES</a:t>
          </a:r>
        </a:p>
      </dsp:txBody>
      <dsp:txXfrm>
        <a:off x="1014206" y="1101748"/>
        <a:ext cx="5137356" cy="878100"/>
      </dsp:txXfrm>
    </dsp:sp>
    <dsp:sp modelId="{A18D1BD7-7CC9-4CC9-BC0E-A8F0A8D515E5}">
      <dsp:nvSpPr>
        <dsp:cNvPr id="0" name=""/>
        <dsp:cNvSpPr/>
      </dsp:nvSpPr>
      <dsp:spPr>
        <a:xfrm>
          <a:off x="0" y="2199374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92F8BD-1B04-48BC-8F10-A398778A3CAA}">
      <dsp:nvSpPr>
        <dsp:cNvPr id="0" name=""/>
        <dsp:cNvSpPr/>
      </dsp:nvSpPr>
      <dsp:spPr>
        <a:xfrm>
          <a:off x="265625" y="2396947"/>
          <a:ext cx="482955" cy="4829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50E54-21BE-4CDD-8655-BCCB1C700F07}">
      <dsp:nvSpPr>
        <dsp:cNvPr id="0" name=""/>
        <dsp:cNvSpPr/>
      </dsp:nvSpPr>
      <dsp:spPr>
        <a:xfrm>
          <a:off x="1014206" y="2199374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PREDICTING STOCKS ASSISTS INVESTORS IDENTIFY BEST COMPANIES FOR INVESTING </a:t>
          </a:r>
        </a:p>
      </dsp:txBody>
      <dsp:txXfrm>
        <a:off x="1014206" y="2199374"/>
        <a:ext cx="5137356" cy="878100"/>
      </dsp:txXfrm>
    </dsp:sp>
    <dsp:sp modelId="{B592E43A-721A-49AF-8EE6-99126A5E653D}">
      <dsp:nvSpPr>
        <dsp:cNvPr id="0" name=""/>
        <dsp:cNvSpPr/>
      </dsp:nvSpPr>
      <dsp:spPr>
        <a:xfrm>
          <a:off x="0" y="3297000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3F9D0C-46D9-4FDC-B9FF-BE4BE8466AE8}">
      <dsp:nvSpPr>
        <dsp:cNvPr id="0" name=""/>
        <dsp:cNvSpPr/>
      </dsp:nvSpPr>
      <dsp:spPr>
        <a:xfrm>
          <a:off x="265625" y="3494573"/>
          <a:ext cx="482955" cy="4829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8194E-4638-4895-849C-B7ECCF2EB697}">
      <dsp:nvSpPr>
        <dsp:cNvPr id="0" name=""/>
        <dsp:cNvSpPr/>
      </dsp:nvSpPr>
      <dsp:spPr>
        <a:xfrm>
          <a:off x="1014206" y="3297000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COMPLEX TASK THAT CAN HELP LOSE OR GAIN MONEY</a:t>
          </a:r>
        </a:p>
      </dsp:txBody>
      <dsp:txXfrm>
        <a:off x="1014206" y="3297000"/>
        <a:ext cx="5137356" cy="878100"/>
      </dsp:txXfrm>
    </dsp:sp>
    <dsp:sp modelId="{16A1B9AA-CD53-4BD7-890B-C5DA6E8FE598}">
      <dsp:nvSpPr>
        <dsp:cNvPr id="0" name=""/>
        <dsp:cNvSpPr/>
      </dsp:nvSpPr>
      <dsp:spPr>
        <a:xfrm>
          <a:off x="0" y="4394626"/>
          <a:ext cx="6151562" cy="87810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5B9F5B-C4B1-499C-A811-6FA23B124439}">
      <dsp:nvSpPr>
        <dsp:cNvPr id="0" name=""/>
        <dsp:cNvSpPr/>
      </dsp:nvSpPr>
      <dsp:spPr>
        <a:xfrm>
          <a:off x="265625" y="4592199"/>
          <a:ext cx="482955" cy="48295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2D8F4-146E-4D2F-82C5-2DD07E0F0463}">
      <dsp:nvSpPr>
        <dsp:cNvPr id="0" name=""/>
        <dsp:cNvSpPr/>
      </dsp:nvSpPr>
      <dsp:spPr>
        <a:xfrm>
          <a:off x="1014206" y="4394626"/>
          <a:ext cx="5137356" cy="878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932" tIns="92932" rIns="92932" bIns="9293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STOCK MARKET CAN BE INTIMIDATING BUT PREDICTIVE ANALYTICS CAN ASSIST</a:t>
          </a:r>
        </a:p>
      </dsp:txBody>
      <dsp:txXfrm>
        <a:off x="1014206" y="4394626"/>
        <a:ext cx="5137356" cy="878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BC7F99-A959-CB41-A54A-9432935AF8BE}">
      <dsp:nvSpPr>
        <dsp:cNvPr id="0" name=""/>
        <dsp:cNvSpPr/>
      </dsp:nvSpPr>
      <dsp:spPr>
        <a:xfrm>
          <a:off x="0" y="79322"/>
          <a:ext cx="6151562" cy="12298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START OF 2020 GLOBAL PANDEMIC BEGAN</a:t>
          </a:r>
        </a:p>
      </dsp:txBody>
      <dsp:txXfrm>
        <a:off x="60037" y="139359"/>
        <a:ext cx="6031488" cy="1109797"/>
      </dsp:txXfrm>
    </dsp:sp>
    <dsp:sp modelId="{4BD8B43F-34C5-8C45-91E9-73ECF4E1C3E3}">
      <dsp:nvSpPr>
        <dsp:cNvPr id="0" name=""/>
        <dsp:cNvSpPr/>
      </dsp:nvSpPr>
      <dsp:spPr>
        <a:xfrm>
          <a:off x="0" y="1375433"/>
          <a:ext cx="6151562" cy="1229871"/>
        </a:xfrm>
        <a:prstGeom prst="roundRect">
          <a:avLst/>
        </a:prstGeom>
        <a:solidFill>
          <a:schemeClr val="accent2">
            <a:hueOff val="-3450629"/>
            <a:satOff val="15286"/>
            <a:lumOff val="-56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STOCK MARKET WAS AND IS AFFECTED GIVEN THIS ECOMIC CRISIS</a:t>
          </a:r>
        </a:p>
      </dsp:txBody>
      <dsp:txXfrm>
        <a:off x="60037" y="1435470"/>
        <a:ext cx="6031488" cy="1109797"/>
      </dsp:txXfrm>
    </dsp:sp>
    <dsp:sp modelId="{7C017CC1-4785-9F4D-B818-479F6D3059BD}">
      <dsp:nvSpPr>
        <dsp:cNvPr id="0" name=""/>
        <dsp:cNvSpPr/>
      </dsp:nvSpPr>
      <dsp:spPr>
        <a:xfrm>
          <a:off x="0" y="2671545"/>
          <a:ext cx="6151562" cy="1229871"/>
        </a:xfrm>
        <a:prstGeom prst="roundRect">
          <a:avLst/>
        </a:prstGeom>
        <a:solidFill>
          <a:schemeClr val="accent2">
            <a:hueOff val="-6901259"/>
            <a:satOff val="30573"/>
            <a:lumOff val="-112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COVID-19 FORCES INDIVIDUALS AND COMPANIES TO BE OUT OF WORK RESULTING IN LESS INVESTMENTS</a:t>
          </a:r>
        </a:p>
      </dsp:txBody>
      <dsp:txXfrm>
        <a:off x="60037" y="2731582"/>
        <a:ext cx="6031488" cy="1109797"/>
      </dsp:txXfrm>
    </dsp:sp>
    <dsp:sp modelId="{21711692-EAC6-D14D-AB97-C7DA1D4178BC}">
      <dsp:nvSpPr>
        <dsp:cNvPr id="0" name=""/>
        <dsp:cNvSpPr/>
      </dsp:nvSpPr>
      <dsp:spPr>
        <a:xfrm>
          <a:off x="0" y="3967656"/>
          <a:ext cx="6151562" cy="1229871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PREDICTIVE ANALYTICS CAN HELP IDENTIFY IF TECH COMPANIES ARE WORTH INVESTING IN </a:t>
          </a:r>
        </a:p>
      </dsp:txBody>
      <dsp:txXfrm>
        <a:off x="60037" y="4027693"/>
        <a:ext cx="6031488" cy="11097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1DC429-E0DC-4DE3-BB94-34E25781E0F7}">
      <dsp:nvSpPr>
        <dsp:cNvPr id="0" name=""/>
        <dsp:cNvSpPr/>
      </dsp:nvSpPr>
      <dsp:spPr>
        <a:xfrm>
          <a:off x="0" y="644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D2FA0-1C6E-4EE7-9288-676B676FE596}">
      <dsp:nvSpPr>
        <dsp:cNvPr id="0" name=""/>
        <dsp:cNvSpPr/>
      </dsp:nvSpPr>
      <dsp:spPr>
        <a:xfrm>
          <a:off x="455959" y="339787"/>
          <a:ext cx="829016" cy="8290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68CE6-AC75-4ED2-A742-2EE425C5CCD6}">
      <dsp:nvSpPr>
        <dsp:cNvPr id="0" name=""/>
        <dsp:cNvSpPr/>
      </dsp:nvSpPr>
      <dsp:spPr>
        <a:xfrm>
          <a:off x="1740935" y="644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YAHOO FINANCE WEBSITE WAS USED TO EXTRACT STOCK DATA </a:t>
          </a:r>
        </a:p>
      </dsp:txBody>
      <dsp:txXfrm>
        <a:off x="1740935" y="644"/>
        <a:ext cx="4410627" cy="1507303"/>
      </dsp:txXfrm>
    </dsp:sp>
    <dsp:sp modelId="{4A06B61F-F094-4E24-891F-4A6B08DCD701}">
      <dsp:nvSpPr>
        <dsp:cNvPr id="0" name=""/>
        <dsp:cNvSpPr/>
      </dsp:nvSpPr>
      <dsp:spPr>
        <a:xfrm>
          <a:off x="0" y="1884773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A86B6C-0034-461F-B150-D79E2041E64F}">
      <dsp:nvSpPr>
        <dsp:cNvPr id="0" name=""/>
        <dsp:cNvSpPr/>
      </dsp:nvSpPr>
      <dsp:spPr>
        <a:xfrm>
          <a:off x="455959" y="2223916"/>
          <a:ext cx="829016" cy="8290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9CC63-4DA7-46D0-9372-8EFEEC660F21}">
      <dsp:nvSpPr>
        <dsp:cNvPr id="0" name=""/>
        <dsp:cNvSpPr/>
      </dsp:nvSpPr>
      <dsp:spPr>
        <a:xfrm>
          <a:off x="1740935" y="1884773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TWO DATSETS WERE CREATED VIA YAHOO FINANCE WEBSITE </a:t>
          </a:r>
        </a:p>
      </dsp:txBody>
      <dsp:txXfrm>
        <a:off x="1740935" y="1884773"/>
        <a:ext cx="4410627" cy="1507303"/>
      </dsp:txXfrm>
    </dsp:sp>
    <dsp:sp modelId="{B498D607-5F50-49A4-A98C-19A94A34FD3D}">
      <dsp:nvSpPr>
        <dsp:cNvPr id="0" name=""/>
        <dsp:cNvSpPr/>
      </dsp:nvSpPr>
      <dsp:spPr>
        <a:xfrm>
          <a:off x="0" y="3768902"/>
          <a:ext cx="6151562" cy="150730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E6D2FD-151F-44D8-9C99-ADEB933B08A0}">
      <dsp:nvSpPr>
        <dsp:cNvPr id="0" name=""/>
        <dsp:cNvSpPr/>
      </dsp:nvSpPr>
      <dsp:spPr>
        <a:xfrm>
          <a:off x="455959" y="4108045"/>
          <a:ext cx="829016" cy="8290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C897B-AA07-434B-AD43-6C137D28AD4C}">
      <dsp:nvSpPr>
        <dsp:cNvPr id="0" name=""/>
        <dsp:cNvSpPr/>
      </dsp:nvSpPr>
      <dsp:spPr>
        <a:xfrm>
          <a:off x="1740935" y="3768902"/>
          <a:ext cx="4410627" cy="1507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523" tIns="159523" rIns="159523" bIns="159523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>
              <a:hlinkClick xmlns:r="http://schemas.openxmlformats.org/officeDocument/2006/relationships" r:id="rId7"/>
            </a:rPr>
            <a:t>https://finance.yahoo.com/quote/CSV/history</a:t>
          </a:r>
          <a:endParaRPr lang="en-US" sz="1700" kern="1200"/>
        </a:p>
      </dsp:txBody>
      <dsp:txXfrm>
        <a:off x="1740935" y="3768902"/>
        <a:ext cx="4410627" cy="15073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29A80B-3924-4197-BF4C-F1514EC5D50F}">
      <dsp:nvSpPr>
        <dsp:cNvPr id="0" name=""/>
        <dsp:cNvSpPr/>
      </dsp:nvSpPr>
      <dsp:spPr>
        <a:xfrm>
          <a:off x="0" y="644"/>
          <a:ext cx="6151562" cy="5410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943887-928C-47F3-B4E1-B73A6B01B40D}">
      <dsp:nvSpPr>
        <dsp:cNvPr id="0" name=""/>
        <dsp:cNvSpPr/>
      </dsp:nvSpPr>
      <dsp:spPr>
        <a:xfrm>
          <a:off x="163677" y="122387"/>
          <a:ext cx="297595" cy="2975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3EEFBD-FC20-431C-8512-189B63396B05}">
      <dsp:nvSpPr>
        <dsp:cNvPr id="0" name=""/>
        <dsp:cNvSpPr/>
      </dsp:nvSpPr>
      <dsp:spPr>
        <a:xfrm>
          <a:off x="624951" y="644"/>
          <a:ext cx="5526611" cy="54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5" tIns="57265" rIns="57265" bIns="5726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DATE - in format: yy-mm-dd </a:t>
          </a:r>
        </a:p>
      </dsp:txBody>
      <dsp:txXfrm>
        <a:off x="624951" y="644"/>
        <a:ext cx="5526611" cy="541083"/>
      </dsp:txXfrm>
    </dsp:sp>
    <dsp:sp modelId="{66D67062-E085-4E3D-B3A4-9045924984E4}">
      <dsp:nvSpPr>
        <dsp:cNvPr id="0" name=""/>
        <dsp:cNvSpPr/>
      </dsp:nvSpPr>
      <dsp:spPr>
        <a:xfrm>
          <a:off x="0" y="676998"/>
          <a:ext cx="6151562" cy="5410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32FE9F-7559-4085-BAB4-9FD8F8D777E2}">
      <dsp:nvSpPr>
        <dsp:cNvPr id="0" name=""/>
        <dsp:cNvSpPr/>
      </dsp:nvSpPr>
      <dsp:spPr>
        <a:xfrm>
          <a:off x="163677" y="798741"/>
          <a:ext cx="297595" cy="2975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78DD-C6F5-422D-9FED-81B79F0B57BF}">
      <dsp:nvSpPr>
        <dsp:cNvPr id="0" name=""/>
        <dsp:cNvSpPr/>
      </dsp:nvSpPr>
      <dsp:spPr>
        <a:xfrm>
          <a:off x="624951" y="676998"/>
          <a:ext cx="5526611" cy="54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5" tIns="57265" rIns="57265" bIns="5726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HIGH - Highest stock price reached in the day</a:t>
          </a:r>
        </a:p>
      </dsp:txBody>
      <dsp:txXfrm>
        <a:off x="624951" y="676998"/>
        <a:ext cx="5526611" cy="541083"/>
      </dsp:txXfrm>
    </dsp:sp>
    <dsp:sp modelId="{7EE3B826-5A85-45E3-BF9F-D55BABC04550}">
      <dsp:nvSpPr>
        <dsp:cNvPr id="0" name=""/>
        <dsp:cNvSpPr/>
      </dsp:nvSpPr>
      <dsp:spPr>
        <a:xfrm>
          <a:off x="0" y="1353352"/>
          <a:ext cx="6151562" cy="5410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C6810B-1CC9-4BFC-8DF4-7D470EBF42A1}">
      <dsp:nvSpPr>
        <dsp:cNvPr id="0" name=""/>
        <dsp:cNvSpPr/>
      </dsp:nvSpPr>
      <dsp:spPr>
        <a:xfrm>
          <a:off x="163677" y="1475096"/>
          <a:ext cx="297595" cy="29759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CB56A8-9790-4378-A86C-5E56C6703685}">
      <dsp:nvSpPr>
        <dsp:cNvPr id="0" name=""/>
        <dsp:cNvSpPr/>
      </dsp:nvSpPr>
      <dsp:spPr>
        <a:xfrm>
          <a:off x="624951" y="1353352"/>
          <a:ext cx="5526611" cy="54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5" tIns="57265" rIns="57265" bIns="5726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LOW - Lowest stock price reached in the day</a:t>
          </a:r>
        </a:p>
      </dsp:txBody>
      <dsp:txXfrm>
        <a:off x="624951" y="1353352"/>
        <a:ext cx="5526611" cy="541083"/>
      </dsp:txXfrm>
    </dsp:sp>
    <dsp:sp modelId="{5A0309DE-302C-448F-9700-36AE43782A0A}">
      <dsp:nvSpPr>
        <dsp:cNvPr id="0" name=""/>
        <dsp:cNvSpPr/>
      </dsp:nvSpPr>
      <dsp:spPr>
        <a:xfrm>
          <a:off x="0" y="2029706"/>
          <a:ext cx="6151562" cy="5410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B6E54-53F2-4E2E-84BE-AC6D0A6824C5}">
      <dsp:nvSpPr>
        <dsp:cNvPr id="0" name=""/>
        <dsp:cNvSpPr/>
      </dsp:nvSpPr>
      <dsp:spPr>
        <a:xfrm>
          <a:off x="163677" y="2151450"/>
          <a:ext cx="297595" cy="29759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994D7C-2373-48CF-AC22-63AE7408C96E}">
      <dsp:nvSpPr>
        <dsp:cNvPr id="0" name=""/>
        <dsp:cNvSpPr/>
      </dsp:nvSpPr>
      <dsp:spPr>
        <a:xfrm>
          <a:off x="624951" y="2029706"/>
          <a:ext cx="5526611" cy="54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5" tIns="57265" rIns="57265" bIns="5726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OPEN - Stock price when the stock market opened (in USD)</a:t>
          </a:r>
        </a:p>
      </dsp:txBody>
      <dsp:txXfrm>
        <a:off x="624951" y="2029706"/>
        <a:ext cx="5526611" cy="541083"/>
      </dsp:txXfrm>
    </dsp:sp>
    <dsp:sp modelId="{573899EF-CCC2-4493-9089-3154149C56D4}">
      <dsp:nvSpPr>
        <dsp:cNvPr id="0" name=""/>
        <dsp:cNvSpPr/>
      </dsp:nvSpPr>
      <dsp:spPr>
        <a:xfrm>
          <a:off x="0" y="2706060"/>
          <a:ext cx="6151562" cy="5410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8DAABA-13E8-474D-892F-A368DE6D9D02}">
      <dsp:nvSpPr>
        <dsp:cNvPr id="0" name=""/>
        <dsp:cNvSpPr/>
      </dsp:nvSpPr>
      <dsp:spPr>
        <a:xfrm>
          <a:off x="163677" y="2827804"/>
          <a:ext cx="297595" cy="29759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A6F53-DFEF-45CA-A5E4-C7ADB8A5CE29}">
      <dsp:nvSpPr>
        <dsp:cNvPr id="0" name=""/>
        <dsp:cNvSpPr/>
      </dsp:nvSpPr>
      <dsp:spPr>
        <a:xfrm>
          <a:off x="624951" y="2706060"/>
          <a:ext cx="5526611" cy="54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5" tIns="57265" rIns="57265" bIns="5726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CLOSE - Stock price when the stock market closed (in USD)</a:t>
          </a:r>
        </a:p>
      </dsp:txBody>
      <dsp:txXfrm>
        <a:off x="624951" y="2706060"/>
        <a:ext cx="5526611" cy="541083"/>
      </dsp:txXfrm>
    </dsp:sp>
    <dsp:sp modelId="{BB307C4A-1C66-4EC5-B791-CC304E27155E}">
      <dsp:nvSpPr>
        <dsp:cNvPr id="0" name=""/>
        <dsp:cNvSpPr/>
      </dsp:nvSpPr>
      <dsp:spPr>
        <a:xfrm>
          <a:off x="0" y="3382414"/>
          <a:ext cx="6151562" cy="5410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91AFBF-7C7E-4F2F-9545-B11BF516BD70}">
      <dsp:nvSpPr>
        <dsp:cNvPr id="0" name=""/>
        <dsp:cNvSpPr/>
      </dsp:nvSpPr>
      <dsp:spPr>
        <a:xfrm>
          <a:off x="163677" y="3504158"/>
          <a:ext cx="297595" cy="29759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9619FC-056E-48F9-8F03-A23AAD7319C1}">
      <dsp:nvSpPr>
        <dsp:cNvPr id="0" name=""/>
        <dsp:cNvSpPr/>
      </dsp:nvSpPr>
      <dsp:spPr>
        <a:xfrm>
          <a:off x="624951" y="3382414"/>
          <a:ext cx="5526611" cy="54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5" tIns="57265" rIns="57265" bIns="5726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VOLUME - Number of shares traded</a:t>
          </a:r>
        </a:p>
      </dsp:txBody>
      <dsp:txXfrm>
        <a:off x="624951" y="3382414"/>
        <a:ext cx="5526611" cy="541083"/>
      </dsp:txXfrm>
    </dsp:sp>
    <dsp:sp modelId="{5D228475-0636-4520-A601-ABEB900AA81F}">
      <dsp:nvSpPr>
        <dsp:cNvPr id="0" name=""/>
        <dsp:cNvSpPr/>
      </dsp:nvSpPr>
      <dsp:spPr>
        <a:xfrm>
          <a:off x="0" y="4058768"/>
          <a:ext cx="6151562" cy="5410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8BAF26-9A31-417A-BB28-9ED4A13C5B56}">
      <dsp:nvSpPr>
        <dsp:cNvPr id="0" name=""/>
        <dsp:cNvSpPr/>
      </dsp:nvSpPr>
      <dsp:spPr>
        <a:xfrm>
          <a:off x="163677" y="4180512"/>
          <a:ext cx="297595" cy="29759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203ACC-A909-4899-8885-A565CF7861A6}">
      <dsp:nvSpPr>
        <dsp:cNvPr id="0" name=""/>
        <dsp:cNvSpPr/>
      </dsp:nvSpPr>
      <dsp:spPr>
        <a:xfrm>
          <a:off x="624951" y="4058768"/>
          <a:ext cx="5526611" cy="54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5" tIns="57265" rIns="57265" bIns="5726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ADJ CLOSE - Adjusted closing stock price  </a:t>
          </a:r>
        </a:p>
      </dsp:txBody>
      <dsp:txXfrm>
        <a:off x="624951" y="4058768"/>
        <a:ext cx="5526611" cy="541083"/>
      </dsp:txXfrm>
    </dsp:sp>
    <dsp:sp modelId="{ACEA2A00-C5AA-4D86-BCC0-B75D5E899C58}">
      <dsp:nvSpPr>
        <dsp:cNvPr id="0" name=""/>
        <dsp:cNvSpPr/>
      </dsp:nvSpPr>
      <dsp:spPr>
        <a:xfrm>
          <a:off x="0" y="4735122"/>
          <a:ext cx="6151562" cy="54108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4FAF2F-D6DE-4630-B132-D20029CF50C9}">
      <dsp:nvSpPr>
        <dsp:cNvPr id="0" name=""/>
        <dsp:cNvSpPr/>
      </dsp:nvSpPr>
      <dsp:spPr>
        <a:xfrm>
          <a:off x="163677" y="4856866"/>
          <a:ext cx="297595" cy="297595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AA385-7F95-4309-9A50-9D90E1A1709E}">
      <dsp:nvSpPr>
        <dsp:cNvPr id="0" name=""/>
        <dsp:cNvSpPr/>
      </dsp:nvSpPr>
      <dsp:spPr>
        <a:xfrm>
          <a:off x="624951" y="4735122"/>
          <a:ext cx="5526611" cy="5410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265" tIns="57265" rIns="57265" bIns="57265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COMPANY_NAME - Name of the tech company </a:t>
          </a:r>
        </a:p>
      </dsp:txBody>
      <dsp:txXfrm>
        <a:off x="624951" y="4735122"/>
        <a:ext cx="5526611" cy="5410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5D7523-6981-4D97-B1AB-748206AF623E}">
      <dsp:nvSpPr>
        <dsp:cNvPr id="0" name=""/>
        <dsp:cNvSpPr/>
      </dsp:nvSpPr>
      <dsp:spPr>
        <a:xfrm>
          <a:off x="6889" y="398963"/>
          <a:ext cx="888356" cy="88835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5BB2F0-35A6-4D09-9CBA-40A4AA748876}">
      <dsp:nvSpPr>
        <dsp:cNvPr id="0" name=""/>
        <dsp:cNvSpPr/>
      </dsp:nvSpPr>
      <dsp:spPr>
        <a:xfrm>
          <a:off x="193444" y="585518"/>
          <a:ext cx="515246" cy="5152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DD2EF5-1A14-4EE1-B194-9B25488FDD2A}">
      <dsp:nvSpPr>
        <dsp:cNvPr id="0" name=""/>
        <dsp:cNvSpPr/>
      </dsp:nvSpPr>
      <dsp:spPr>
        <a:xfrm>
          <a:off x="1085607" y="398963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DATE RANGES AND TECH COMPANIES HAD TO BE SELECTED</a:t>
          </a:r>
        </a:p>
      </dsp:txBody>
      <dsp:txXfrm>
        <a:off x="1085607" y="398963"/>
        <a:ext cx="2093982" cy="888356"/>
      </dsp:txXfrm>
    </dsp:sp>
    <dsp:sp modelId="{D4F5F617-EC5E-45AD-B08B-AF81B404EB4A}">
      <dsp:nvSpPr>
        <dsp:cNvPr id="0" name=""/>
        <dsp:cNvSpPr/>
      </dsp:nvSpPr>
      <dsp:spPr>
        <a:xfrm>
          <a:off x="3544449" y="398963"/>
          <a:ext cx="888356" cy="88835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1FBB53-CE18-4B9D-A317-FC19E8DBF589}">
      <dsp:nvSpPr>
        <dsp:cNvPr id="0" name=""/>
        <dsp:cNvSpPr/>
      </dsp:nvSpPr>
      <dsp:spPr>
        <a:xfrm>
          <a:off x="3731004" y="585518"/>
          <a:ext cx="515246" cy="5152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34B80A-F533-4F8A-ACEC-AB7D23B07000}">
      <dsp:nvSpPr>
        <dsp:cNvPr id="0" name=""/>
        <dsp:cNvSpPr/>
      </dsp:nvSpPr>
      <dsp:spPr>
        <a:xfrm>
          <a:off x="4623167" y="398963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DATA HAD TO BE TRANSFORMED INTO A DATAFRAME </a:t>
          </a:r>
        </a:p>
      </dsp:txBody>
      <dsp:txXfrm>
        <a:off x="4623167" y="398963"/>
        <a:ext cx="2093982" cy="888356"/>
      </dsp:txXfrm>
    </dsp:sp>
    <dsp:sp modelId="{3B56F50A-7201-4BFB-9A92-DB3C460E368A}">
      <dsp:nvSpPr>
        <dsp:cNvPr id="0" name=""/>
        <dsp:cNvSpPr/>
      </dsp:nvSpPr>
      <dsp:spPr>
        <a:xfrm>
          <a:off x="7082010" y="398963"/>
          <a:ext cx="888356" cy="88835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E0478-1AA8-45E4-B868-08CF3B2C3F40}">
      <dsp:nvSpPr>
        <dsp:cNvPr id="0" name=""/>
        <dsp:cNvSpPr/>
      </dsp:nvSpPr>
      <dsp:spPr>
        <a:xfrm>
          <a:off x="7268565" y="585518"/>
          <a:ext cx="515246" cy="5152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62BBB-C207-4280-82BF-C88E0FC44C63}">
      <dsp:nvSpPr>
        <dsp:cNvPr id="0" name=""/>
        <dsp:cNvSpPr/>
      </dsp:nvSpPr>
      <dsp:spPr>
        <a:xfrm>
          <a:off x="8160728" y="398963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TECH COMPANIES WERE RENAMED </a:t>
          </a:r>
        </a:p>
      </dsp:txBody>
      <dsp:txXfrm>
        <a:off x="8160728" y="398963"/>
        <a:ext cx="2093982" cy="888356"/>
      </dsp:txXfrm>
    </dsp:sp>
    <dsp:sp modelId="{D9373C45-7F89-48FB-86A8-69BA7587C1F3}">
      <dsp:nvSpPr>
        <dsp:cNvPr id="0" name=""/>
        <dsp:cNvSpPr/>
      </dsp:nvSpPr>
      <dsp:spPr>
        <a:xfrm>
          <a:off x="6889" y="1814655"/>
          <a:ext cx="888356" cy="88835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324E0F-18B1-4C46-BE16-348C33FF3AF7}">
      <dsp:nvSpPr>
        <dsp:cNvPr id="0" name=""/>
        <dsp:cNvSpPr/>
      </dsp:nvSpPr>
      <dsp:spPr>
        <a:xfrm>
          <a:off x="193444" y="2001210"/>
          <a:ext cx="515246" cy="5152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FF1E52-649B-48C0-A430-DB0441379525}">
      <dsp:nvSpPr>
        <dsp:cNvPr id="0" name=""/>
        <dsp:cNvSpPr/>
      </dsp:nvSpPr>
      <dsp:spPr>
        <a:xfrm>
          <a:off x="1085607" y="1814655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</a:t>
          </a:r>
          <a:r>
            <a:rPr lang="en-US" sz="1500" kern="1200" baseline="30000"/>
            <a:t>ND</a:t>
          </a:r>
          <a:r>
            <a:rPr lang="en-US" sz="1500" kern="1200"/>
            <a:t> DATASET SCALED USING MINMAXSCALER (0,1) RANGE </a:t>
          </a:r>
        </a:p>
      </dsp:txBody>
      <dsp:txXfrm>
        <a:off x="1085607" y="1814655"/>
        <a:ext cx="2093982" cy="888356"/>
      </dsp:txXfrm>
    </dsp:sp>
    <dsp:sp modelId="{8AF5712B-5CFC-42D2-B88B-FA8EC3EC1339}">
      <dsp:nvSpPr>
        <dsp:cNvPr id="0" name=""/>
        <dsp:cNvSpPr/>
      </dsp:nvSpPr>
      <dsp:spPr>
        <a:xfrm>
          <a:off x="3544449" y="1814655"/>
          <a:ext cx="888356" cy="88835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4CC3-0937-4F4E-80B8-135FB79C368C}">
      <dsp:nvSpPr>
        <dsp:cNvPr id="0" name=""/>
        <dsp:cNvSpPr/>
      </dsp:nvSpPr>
      <dsp:spPr>
        <a:xfrm>
          <a:off x="3731004" y="2001210"/>
          <a:ext cx="515246" cy="51524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242A5-6FBF-44C3-A18F-ED2C05102F23}">
      <dsp:nvSpPr>
        <dsp:cNvPr id="0" name=""/>
        <dsp:cNvSpPr/>
      </dsp:nvSpPr>
      <dsp:spPr>
        <a:xfrm>
          <a:off x="4623167" y="1814655"/>
          <a:ext cx="2093982" cy="888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2</a:t>
          </a:r>
          <a:r>
            <a:rPr lang="en-US" sz="1500" kern="1200" baseline="30000"/>
            <a:t>ND</a:t>
          </a:r>
          <a:r>
            <a:rPr lang="en-US" sz="1500" kern="1200"/>
            <a:t> DATASET REQUIRED DROPPING THE CLOSE COLUMN FOR PREDICTIVE MODELING</a:t>
          </a:r>
        </a:p>
      </dsp:txBody>
      <dsp:txXfrm>
        <a:off x="4623167" y="1814655"/>
        <a:ext cx="2093982" cy="8883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3A1C0-341E-4C55-A713-3ECF4117C126}">
      <dsp:nvSpPr>
        <dsp:cNvPr id="0" name=""/>
        <dsp:cNvSpPr/>
      </dsp:nvSpPr>
      <dsp:spPr>
        <a:xfrm>
          <a:off x="0" y="857488"/>
          <a:ext cx="6151562" cy="158305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E1E1CD-13D0-4371-8430-1B6ECEE035A0}">
      <dsp:nvSpPr>
        <dsp:cNvPr id="0" name=""/>
        <dsp:cNvSpPr/>
      </dsp:nvSpPr>
      <dsp:spPr>
        <a:xfrm>
          <a:off x="478874" y="1213675"/>
          <a:ext cx="870680" cy="8706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9429A2-D5DC-4224-B999-0B07BE2E199C}">
      <dsp:nvSpPr>
        <dsp:cNvPr id="0" name=""/>
        <dsp:cNvSpPr/>
      </dsp:nvSpPr>
      <dsp:spPr>
        <a:xfrm>
          <a:off x="1828428" y="857488"/>
          <a:ext cx="4323134" cy="158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40" tIns="167540" rIns="167540" bIns="16754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EDA WAS CONDUCTED TO GAIN A DEEPER UNDERSTANDING OF THE TRENDS AND PATTERNS </a:t>
          </a:r>
        </a:p>
      </dsp:txBody>
      <dsp:txXfrm>
        <a:off x="1828428" y="857488"/>
        <a:ext cx="4323134" cy="1583055"/>
      </dsp:txXfrm>
    </dsp:sp>
    <dsp:sp modelId="{3CD48AF9-10A4-45C3-9E9B-3284D3647FCD}">
      <dsp:nvSpPr>
        <dsp:cNvPr id="0" name=""/>
        <dsp:cNvSpPr/>
      </dsp:nvSpPr>
      <dsp:spPr>
        <a:xfrm>
          <a:off x="0" y="2836306"/>
          <a:ext cx="6151562" cy="158305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AD6D70-28D7-4BAF-B2CE-1EB4FD6ADF77}">
      <dsp:nvSpPr>
        <dsp:cNvPr id="0" name=""/>
        <dsp:cNvSpPr/>
      </dsp:nvSpPr>
      <dsp:spPr>
        <a:xfrm>
          <a:off x="478874" y="3192494"/>
          <a:ext cx="870680" cy="8706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2CDE49-72A1-4CE7-8646-1633EEAABFBD}">
      <dsp:nvSpPr>
        <dsp:cNvPr id="0" name=""/>
        <dsp:cNvSpPr/>
      </dsp:nvSpPr>
      <dsp:spPr>
        <a:xfrm>
          <a:off x="1828428" y="2836306"/>
          <a:ext cx="4323134" cy="15830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7540" tIns="167540" rIns="167540" bIns="16754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EDA EXECUTES VISUALS TO LOOK AT CORRELATIONS, ADJUSTED CLOSING STOCK PRICES, DAILY TRADED VOLUME, AND MOVING AVERAGES</a:t>
          </a:r>
        </a:p>
      </dsp:txBody>
      <dsp:txXfrm>
        <a:off x="1828428" y="2836306"/>
        <a:ext cx="4323134" cy="1583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6979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5363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13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637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91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16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62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82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48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306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8DF8C4EC-833F-2947-A7DC-474138B32658}" type="datetimeFigureOut">
              <a:rPr lang="en-US" smtClean="0"/>
              <a:t>6/14/20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75AAB629-523B-0E46-9DAB-936B348FDE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90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3111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839C5-19C7-574C-8003-DE55422FBF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</p:spPr>
        <p:txBody>
          <a:bodyPr>
            <a:normAutofit/>
          </a:bodyPr>
          <a:lstStyle/>
          <a:p>
            <a:r>
              <a:rPr lang="en-US" sz="3200"/>
              <a:t>Tech Stock Prediction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2B0EA-6A6F-2948-AD42-61BDADE4C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Marlene Aviles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630: Predictive Analytics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FFFFFF"/>
                </a:solidFill>
              </a:rPr>
              <a:t>Final Course Project</a:t>
            </a:r>
          </a:p>
        </p:txBody>
      </p:sp>
      <p:pic>
        <p:nvPicPr>
          <p:cNvPr id="31" name="Picture 30" descr="A picture containing person, indoor, holding, cellphone&#10;&#10;Description automatically generated">
            <a:extLst>
              <a:ext uri="{FF2B5EF4-FFF2-40B4-BE49-F238E27FC236}">
                <a16:creationId xmlns:a16="http://schemas.microsoft.com/office/drawing/2014/main" id="{72723FB3-0488-7246-B3F9-F68C78E16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67278" y="640078"/>
            <a:ext cx="6057444" cy="33013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126ECE-B80F-4541-BF08-D3948B97F077}"/>
              </a:ext>
            </a:extLst>
          </p:cNvPr>
          <p:cNvSpPr txBox="1"/>
          <p:nvPr/>
        </p:nvSpPr>
        <p:spPr>
          <a:xfrm>
            <a:off x="5640859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60F8F3F-DC50-4845-8B73-5543FDBE0C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96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2F0E1-F9BE-7D42-82B0-F20FBA38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PRELIMINARY ANALYSIS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82728A-9600-487E-881F-5C928E8D4D2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6186911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3897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A1003-C637-1F42-B6E7-D18A49741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correlations</a:t>
            </a:r>
            <a:endParaRPr lang="en-US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3061FDE-DAA3-0D4F-AA49-6411C787E21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1586" y="2638425"/>
            <a:ext cx="502882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91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7F743-03B6-A44D-BA5D-F8C1F9F3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2600"/>
              <a:t>ADJUSTED CLOSING STOCK PRICES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93425FF-F01D-6348-961E-582FB14446B2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644146" y="797433"/>
            <a:ext cx="5743182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95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80BA0-C731-534B-A68E-86CF71E13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DAILY TRADED VOLUME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9362FC87-B91E-3744-97CC-B1D59F9D1C2C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0476" y="587201"/>
            <a:ext cx="6036852" cy="526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5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D9E71-90E3-4744-9239-27ADC2036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Moving averages</a:t>
            </a:r>
          </a:p>
        </p:txBody>
      </p:sp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D2B2E4B-038B-2647-A762-5E3EA7E71F0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294376" y="1636864"/>
            <a:ext cx="6257544" cy="326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46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19501C6-F015-4273-AF88-E0F6C8538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677DB7-5829-45BD-9754-5EC484CC42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5429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02F593-9C2A-8D49-B352-F57772C3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404872"/>
            <a:ext cx="3044950" cy="162779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dirty="0"/>
              <a:t>AMAZON selection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1BB56C-9704-7545-AD69-9D5288565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4376" y="1769836"/>
            <a:ext cx="6257544" cy="3003621"/>
          </a:xfrm>
          <a:prstGeom prst="rect">
            <a:avLst/>
          </a:prstGeom>
        </p:spPr>
      </p:pic>
      <p:pic>
        <p:nvPicPr>
          <p:cNvPr id="9" name="Amazon Selection" descr="Amazon Selection">
            <a:hlinkClick r:id="" action="ppaction://media"/>
            <a:extLst>
              <a:ext uri="{FF2B5EF4-FFF2-40B4-BE49-F238E27FC236}">
                <a16:creationId xmlns:a16="http://schemas.microsoft.com/office/drawing/2014/main" id="{CC3DE9B6-0E62-124C-9BCC-22C3BF795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5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ED03601-4724-4293-A32A-3A0879C5D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433AC3-E189-483B-9E8C-DFD5D2A18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1664D-E73A-8A49-9763-A6D397766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/>
              <a:t>Amazon close price history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439D31DA-EAAE-6B41-809A-BC0EA02BFB07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811118" y="640078"/>
            <a:ext cx="6569764" cy="330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49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C81A07-54B5-5B45-A7B7-2FD15E4B6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800" kern="1200" cap="all" spc="200" baseline="0" dirty="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PREDICTIVE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B4C11-0B0C-2647-B438-8E31D0062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 vert="horz" lIns="91440" tIns="45720" rIns="91440" bIns="45720" rtlCol="0">
            <a:normAutofit/>
          </a:bodyPr>
          <a:lstStyle/>
          <a:p>
            <a:pPr marL="0"/>
            <a:r>
              <a:rPr lang="en-US" dirty="0">
                <a:solidFill>
                  <a:srgbClr val="404040"/>
                </a:solidFill>
              </a:rPr>
              <a:t>A TOTAL OF TWO MODELS WERE CREATED USING AMAZON STOCK DATA</a:t>
            </a:r>
          </a:p>
          <a:p>
            <a:pPr marL="0"/>
            <a:endParaRPr lang="en-US" dirty="0">
              <a:solidFill>
                <a:srgbClr val="404040"/>
              </a:solidFill>
            </a:endParaRPr>
          </a:p>
          <a:p>
            <a:pPr marL="0"/>
            <a:r>
              <a:rPr lang="en-US" dirty="0">
                <a:solidFill>
                  <a:srgbClr val="404040"/>
                </a:solidFill>
              </a:rPr>
              <a:t>LONG SHORT-TERM MEMORY (LSTM)</a:t>
            </a:r>
          </a:p>
          <a:p>
            <a:pPr marL="0"/>
            <a:endParaRPr lang="en-US" dirty="0">
              <a:solidFill>
                <a:srgbClr val="404040"/>
              </a:solidFill>
            </a:endParaRPr>
          </a:p>
          <a:p>
            <a:pPr marL="0"/>
            <a:r>
              <a:rPr lang="en-US" dirty="0">
                <a:solidFill>
                  <a:srgbClr val="404040"/>
                </a:solidFill>
              </a:rPr>
              <a:t>AUTO-REGRESSIVE INTEGRATED MOVING AVERAGE (ARIMA)</a:t>
            </a:r>
          </a:p>
        </p:txBody>
      </p:sp>
    </p:spTree>
    <p:extLst>
      <p:ext uri="{BB962C8B-B14F-4D97-AF65-F5344CB8AC3E}">
        <p14:creationId xmlns:p14="http://schemas.microsoft.com/office/powerpoint/2010/main" val="976249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7C84-5C44-8249-BE20-465191B2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LSTM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C034A-E237-ED41-BB2B-494FE4728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LONG SHORT-TERM MEMORY (LSTM)</a:t>
            </a:r>
          </a:p>
          <a:p>
            <a:r>
              <a:rPr lang="en-US" sz="1600" dirty="0"/>
              <a:t>-CREATES ARTIFICAL RECURRENT NEURAL NETWORK (RNN)</a:t>
            </a:r>
          </a:p>
          <a:p>
            <a:r>
              <a:rPr lang="en-US" sz="1600" dirty="0"/>
              <a:t>- ATTEMPTS TO MODEL TIME OR SEQUENCE- DEPENDENT BEHAVIOR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DE0E1A-E966-6945-AA33-566DBCB52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8957" y="2199670"/>
            <a:ext cx="5368059" cy="2700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76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67C84-5C44-8249-BE20-465191B2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ARIMA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C034A-E237-ED41-BB2B-494FE4728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AUTO-REGRESSIVE INTEGRATED MOVING AVERAGE (ARIMA)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- UTILIZED FOR TIME-SERIES DATA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- USED TO BETTER UNDERSTAND DATA SET AND PREDICT FUTURE TRENDS </a:t>
            </a:r>
          </a:p>
        </p:txBody>
      </p:sp>
      <p:pic>
        <p:nvPicPr>
          <p:cNvPr id="6" name="Content Placeholder 3" descr="A close up of a map&#10;&#10;Description automatically generated">
            <a:extLst>
              <a:ext uri="{FF2B5EF4-FFF2-40B4-BE49-F238E27FC236}">
                <a16:creationId xmlns:a16="http://schemas.microsoft.com/office/drawing/2014/main" id="{6E53D3E8-138B-5D40-AE3F-342C4EA3AE2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425514" y="2126935"/>
            <a:ext cx="5313405" cy="28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26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FDBE9-4A1E-F549-82AE-B746394D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093B894-D90C-415A-ABF4-81C3D76B25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2939367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1545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7E1083-43D9-F14F-9551-478E526F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dirty="0"/>
              <a:t>AMAZON MODEL EVALUATIONs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0D413F-1061-3247-9BF4-0AE5950F9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ROOT MEAN SQUARE ERROR (RMSE) &amp; VISUALS WERE USED TO EVALUTE BOTH MODELS</a:t>
            </a:r>
          </a:p>
          <a:p>
            <a:r>
              <a:rPr lang="en-US">
                <a:solidFill>
                  <a:srgbClr val="404040"/>
                </a:solidFill>
              </a:rPr>
              <a:t>CLOSEST PREDICTED VALUES TO ACTUAL VALUES REPRESENT THE BEST MODEL</a:t>
            </a:r>
          </a:p>
          <a:p>
            <a:r>
              <a:rPr lang="en-US">
                <a:solidFill>
                  <a:srgbClr val="404040"/>
                </a:solidFill>
              </a:rPr>
              <a:t>LOWEST RMSE= BEST PREDICTOR </a:t>
            </a:r>
          </a:p>
        </p:txBody>
      </p:sp>
    </p:spTree>
    <p:extLst>
      <p:ext uri="{BB962C8B-B14F-4D97-AF65-F5344CB8AC3E}">
        <p14:creationId xmlns:p14="http://schemas.microsoft.com/office/powerpoint/2010/main" val="2586119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E137481-C7E7-4BBB-8AF9-0C3357C2E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6072915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E9303C-87BC-E34F-8BC3-05B269243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290025"/>
            <a:ext cx="4475892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/>
              <a:t>RESULTS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73F7A8-BB7E-A342-A67F-077B02EBE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58703"/>
            <a:ext cx="4475892" cy="304254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LONG SHORT -TERM MEMORY BEST PREDICTING MODEL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LSTM RMSE = 6.39 VERSUS ARIMA RMSE =531</a:t>
            </a: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PARAMETERS TUNING HELP IMPROVE ACCURACY AND ASSIST FOR FUTURE DEPLOYMENT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F3B515-F5AC-4297-8486-8FFBA4DE8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203" y="321731"/>
            <a:ext cx="3208079" cy="367484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4">
            <a:extLst>
              <a:ext uri="{FF2B5EF4-FFF2-40B4-BE49-F238E27FC236}">
                <a16:creationId xmlns:a16="http://schemas.microsoft.com/office/drawing/2014/main" id="{D8A437CC-DC3D-4C42-A276-56ADFDEC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062" y="1435464"/>
            <a:ext cx="2880360" cy="144738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258A091-499F-4524-83A8-6EF1DFDD8C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321731"/>
            <a:ext cx="2111317" cy="2065869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D0E6BAC-4F73-4603-946D-8EBF2F7879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7212" y="2548467"/>
            <a:ext cx="2111317" cy="33527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BD93F5B7-99BD-8A4B-B3C1-7790D43FA19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921040" y="2965504"/>
            <a:ext cx="1783661" cy="252107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3DFD3CD-1838-4759-BAF0-558A2C71E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7573" y="4157447"/>
            <a:ext cx="3206709" cy="2378820"/>
          </a:xfrm>
          <a:prstGeom prst="rect">
            <a:avLst/>
          </a:prstGeom>
          <a:solidFill>
            <a:schemeClr val="accent2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85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BAC87F6E-526A-49B5-995D-42DB65659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7894" y="1443035"/>
            <a:ext cx="3971932" cy="3971930"/>
          </a:xfrm>
          <a:prstGeom prst="ellipse">
            <a:avLst/>
          </a:prstGeom>
          <a:solidFill>
            <a:srgbClr val="FFFFFF"/>
          </a:solidFill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70BC36-4A64-7443-9442-C6EC825F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344" y="1586484"/>
            <a:ext cx="3685032" cy="368503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2300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5436DB-4E8B-43A5-AE55-1C527B62E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18743" y="797433"/>
            <a:ext cx="5934456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65299F-028F-4AFC-B46A-8DB33E20F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3335" y="960120"/>
            <a:ext cx="5605272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6B7C4-8CF8-B843-AD3E-C56530F556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9551" y="1444752"/>
            <a:ext cx="4652840" cy="39684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404040"/>
                </a:solidFill>
              </a:rPr>
              <a:t>STOCK PREDICTION IS A COMPLEX TASK</a:t>
            </a:r>
          </a:p>
          <a:p>
            <a:r>
              <a:rPr lang="en-US">
                <a:solidFill>
                  <a:srgbClr val="404040"/>
                </a:solidFill>
              </a:rPr>
              <a:t>AMAZON SAFE CHOICE FOR INVESTORS</a:t>
            </a:r>
          </a:p>
          <a:p>
            <a:r>
              <a:rPr lang="en-US">
                <a:solidFill>
                  <a:srgbClr val="404040"/>
                </a:solidFill>
              </a:rPr>
              <a:t>COVID-19, OVERALL, HAS NOT AFFECTED RECENT STOCKS </a:t>
            </a:r>
          </a:p>
          <a:p>
            <a:r>
              <a:rPr lang="en-US">
                <a:solidFill>
                  <a:srgbClr val="404040"/>
                </a:solidFill>
              </a:rPr>
              <a:t>E-COMMERCE WILL CONTINUE TO RISE</a:t>
            </a:r>
          </a:p>
          <a:p>
            <a:r>
              <a:rPr lang="en-US">
                <a:solidFill>
                  <a:srgbClr val="404040"/>
                </a:solidFill>
              </a:rPr>
              <a:t>AMAZON CONTINUES TO RISE (WHOLE FOODS MARKET , AUDIBLE, ZAPPOS ETC.)</a:t>
            </a:r>
          </a:p>
        </p:txBody>
      </p:sp>
    </p:spTree>
    <p:extLst>
      <p:ext uri="{BB962C8B-B14F-4D97-AF65-F5344CB8AC3E}">
        <p14:creationId xmlns:p14="http://schemas.microsoft.com/office/powerpoint/2010/main" val="31754251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113B1-7A7C-204A-8D23-D113AE80F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0D362-514A-0747-A681-9CDF1BC2A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Abbott., D. (2014). Applied Predictive Analytics. John Wiley &amp; Sons, Inc.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Chen., J. (2020). Stock Market. Retrieved from https://</a:t>
            </a:r>
            <a:r>
              <a:rPr lang="en-US" dirty="0" err="1"/>
              <a:t>www.investopedia.com</a:t>
            </a:r>
            <a:r>
              <a:rPr lang="en-US" dirty="0"/>
              <a:t>/terms/s/</a:t>
            </a:r>
            <a:r>
              <a:rPr lang="en-US" dirty="0" err="1"/>
              <a:t>stockmarket.asp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Kenton., W. (2019). S&amp;P 500 Index – Standard &amp; Poor's 500 Index. Retrieved from </a:t>
            </a:r>
          </a:p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www.investopedia.com</a:t>
            </a:r>
            <a:r>
              <a:rPr lang="en-US" dirty="0"/>
              <a:t>/terms/s/sp500.asp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O'Shea., A. (2020). Stock Market Basics: What Beginner Investors Should Know. Retrieved from https://</a:t>
            </a:r>
            <a:r>
              <a:rPr lang="en-US" dirty="0" err="1"/>
              <a:t>www.nerdwallet.com</a:t>
            </a:r>
            <a:r>
              <a:rPr lang="en-US" dirty="0"/>
              <a:t>/article/investing/stock-market-basics-everything-beginner-investors-know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S&amp;P 500 Stock Data. (2020). Retrieved from 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alexsumt</a:t>
            </a:r>
            <a:r>
              <a:rPr lang="en-US" dirty="0"/>
              <a:t>/sp-500-stock-data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/>
              <a:t>S&amp;P 500 stock data: Historical stock data for all current S&amp;P 500 companies. (2018). Retrieved from https://</a:t>
            </a:r>
            <a:r>
              <a:rPr lang="en-US" dirty="0" err="1"/>
              <a:t>www.kaggle.com</a:t>
            </a:r>
            <a:r>
              <a:rPr lang="en-US" dirty="0"/>
              <a:t>/</a:t>
            </a:r>
            <a:r>
              <a:rPr lang="en-US" dirty="0" err="1"/>
              <a:t>camnugent</a:t>
            </a:r>
            <a:r>
              <a:rPr lang="en-US" dirty="0"/>
              <a:t>/sandp500#AAPL_data.csv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r>
              <a:rPr lang="en-US" dirty="0" err="1"/>
              <a:t>Sozzi</a:t>
            </a:r>
            <a:r>
              <a:rPr lang="en-US" dirty="0"/>
              <a:t>., B. (2020). 5 powerful tech companies now make up 18% of the stock market — here's why this could be a bad thing. Retrieved from https://</a:t>
            </a:r>
            <a:r>
              <a:rPr lang="en-US" dirty="0" err="1"/>
              <a:t>finance.yahoo.com</a:t>
            </a:r>
            <a:r>
              <a:rPr lang="en-US" dirty="0"/>
              <a:t>/news/5-powerful-tech-companies-now-make-up-18-of-the-stock-market-heres-why-this-could-be-a-bad-thing-145710881.html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8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9A9BE-0706-6E46-AF48-98CEC971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COMPANIES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45799-1890-0D4F-80A8-5D21523ADB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60572" y="2307098"/>
            <a:ext cx="5037438" cy="174953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APPLE - AAPL</a:t>
            </a:r>
          </a:p>
          <a:p>
            <a:pPr marL="0" indent="0" algn="ctr">
              <a:buNone/>
            </a:pPr>
            <a:r>
              <a:rPr lang="en-US" dirty="0"/>
              <a:t>AMAZON - AMZN</a:t>
            </a:r>
          </a:p>
          <a:p>
            <a:pPr marL="0" indent="0" algn="ctr">
              <a:buNone/>
            </a:pPr>
            <a:r>
              <a:rPr lang="en-US" dirty="0"/>
              <a:t>GOOGLE - GOOG</a:t>
            </a:r>
          </a:p>
          <a:p>
            <a:pPr marL="0" indent="0" algn="ctr">
              <a:buNone/>
            </a:pPr>
            <a:r>
              <a:rPr lang="en-US" dirty="0"/>
              <a:t>MICROSOFT - MSFT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B1504-3231-CC4E-8352-F41A3360E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873978" y="4210319"/>
            <a:ext cx="7086886" cy="1987649"/>
          </a:xfrm>
        </p:spPr>
        <p:txBody>
          <a:bodyPr/>
          <a:lstStyle/>
          <a:p>
            <a:r>
              <a:rPr lang="en-US" dirty="0"/>
              <a:t>S&amp;P 500 INCLUDES TOP TECH COMPANIES </a:t>
            </a:r>
          </a:p>
          <a:p>
            <a:r>
              <a:rPr lang="en-US" dirty="0"/>
              <a:t>TECH COMPANIES MAKE UP 18% OF S&amp;P 500 MARKET CAP</a:t>
            </a:r>
          </a:p>
          <a:p>
            <a:r>
              <a:rPr lang="en-US" dirty="0"/>
              <a:t>STATISTICS SUPPORT THAT TECH COMPANIES ARE DESIRABLE</a:t>
            </a:r>
          </a:p>
          <a:p>
            <a:r>
              <a:rPr lang="en-US" dirty="0"/>
              <a:t>TECH COMPANIES CAN BE SEEN LESS RISKY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97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D14C7A-6A17-DD44-8A11-86F6E00FC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/>
              <a:t>COVID-19 EFFECT</a:t>
            </a:r>
            <a:endParaRPr lang="en-US" dirty="0"/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A91C5F6-A7EE-48DE-9419-801DB9335B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922635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16264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730E-A459-F142-B438-24943483B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goal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75B51-E69F-4549-AB21-C5DC79FD8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21274" y="2551547"/>
            <a:ext cx="4271771" cy="3101982"/>
          </a:xfrm>
        </p:spPr>
        <p:txBody>
          <a:bodyPr>
            <a:normAutofit/>
          </a:bodyPr>
          <a:lstStyle/>
          <a:p>
            <a:r>
              <a:rPr lang="en-US" dirty="0"/>
              <a:t>TO CREATE A PREDICTIVE MODEL(S) THAT WILL ASSIST INSTITUTIONAL INVESTORS IDENTIFY WHAT TECH COMPANY IS WORTH INVESTING IN BASED ON PRIOR TRENDS FROM HISTORICAL STOCK DATA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AA2E38-E567-834E-985C-0B5F9B0B30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2390" y="2551547"/>
            <a:ext cx="4270247" cy="3101982"/>
          </a:xfrm>
        </p:spPr>
        <p:txBody>
          <a:bodyPr>
            <a:normAutofit/>
          </a:bodyPr>
          <a:lstStyle/>
          <a:p>
            <a:r>
              <a:rPr lang="en-US" dirty="0"/>
              <a:t>APPLY PREDICTIVE ANALYTIC TECHNIQUES SUCH AS EXPLORATORY DATA ANALYSIS (EDA) AND PREDICTIVE MODELING TO ACHIEVE GOAL  </a:t>
            </a:r>
          </a:p>
        </p:txBody>
      </p:sp>
    </p:spTree>
    <p:extLst>
      <p:ext uri="{BB962C8B-B14F-4D97-AF65-F5344CB8AC3E}">
        <p14:creationId xmlns:p14="http://schemas.microsoft.com/office/powerpoint/2010/main" val="143432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DF208-FD0D-FE4E-9DCC-A0034DB1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DATA SOURCE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8BE6428-A73A-4F74-B595-5CC27E66018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936886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638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E652E-3D88-B348-ACD0-C7CF94610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5BFAD-8FC8-6743-9F9F-2B65AF4214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0559" y="2631742"/>
            <a:ext cx="4271771" cy="68102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4 TECH COMPANIES STOCK DATA FROM 05/01/2019 – 05/01/2020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3E26C0-0846-134B-97A6-2314FAFDA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67471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 AMAZON STOCK DATA FROM 5/01/2012 – 05/29/2020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A13DAA-2C79-B748-BEC4-8C0B0D2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65" y="3312763"/>
            <a:ext cx="5002735" cy="1739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B734CF-E7D7-D84B-9829-FD7A12C63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5" y="3341987"/>
            <a:ext cx="5181600" cy="3238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43B46B-DAA3-4C41-8A81-33A5E3D8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68" y="5140411"/>
            <a:ext cx="5011732" cy="161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90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285ED-8D77-184C-941E-09723C93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Variables </a:t>
            </a: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F278AB-402D-4196-85BA-714905A34B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3674923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0772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63174-A78C-AD43-996B-E22DA4ACC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DATA PREPARATION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331D335A-2286-433C-B943-92C8BFFA1D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2413872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79767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827</Words>
  <Application>Microsoft Macintosh PowerPoint</Application>
  <PresentationFormat>Widescreen</PresentationFormat>
  <Paragraphs>101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Gill Sans MT</vt:lpstr>
      <vt:lpstr>Parcel</vt:lpstr>
      <vt:lpstr>Tech Stock Prediction </vt:lpstr>
      <vt:lpstr>BACKGROUND</vt:lpstr>
      <vt:lpstr>TECH COMPANIES </vt:lpstr>
      <vt:lpstr>COVID-19 EFFECT</vt:lpstr>
      <vt:lpstr>Project goal </vt:lpstr>
      <vt:lpstr>DATA SOURCE</vt:lpstr>
      <vt:lpstr>Datasets </vt:lpstr>
      <vt:lpstr>Variables </vt:lpstr>
      <vt:lpstr>DATA PREPARATION</vt:lpstr>
      <vt:lpstr>PRELIMINARY ANALYSIS</vt:lpstr>
      <vt:lpstr>correlations</vt:lpstr>
      <vt:lpstr>ADJUSTED CLOSING STOCK PRICES</vt:lpstr>
      <vt:lpstr>DAILY TRADED VOLUME</vt:lpstr>
      <vt:lpstr>Moving averages</vt:lpstr>
      <vt:lpstr>AMAZON selection</vt:lpstr>
      <vt:lpstr>Amazon close price history</vt:lpstr>
      <vt:lpstr>PREDICTIVE MODELING</vt:lpstr>
      <vt:lpstr>LSTM</vt:lpstr>
      <vt:lpstr>ARIMA</vt:lpstr>
      <vt:lpstr>AMAZON MODEL EVALUATIONs</vt:lpstr>
      <vt:lpstr>RESULTS</vt:lpstr>
      <vt:lpstr>CONCLUSION</vt:lpstr>
      <vt:lpstr>SOURCES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Stock Prediction </dc:title>
  <dc:creator>Marlene Aviles</dc:creator>
  <cp:lastModifiedBy>Marlene Aviles</cp:lastModifiedBy>
  <cp:revision>7</cp:revision>
  <dcterms:created xsi:type="dcterms:W3CDTF">2020-05-30T06:47:34Z</dcterms:created>
  <dcterms:modified xsi:type="dcterms:W3CDTF">2020-06-15T02:38:31Z</dcterms:modified>
</cp:coreProperties>
</file>